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56" r:id="rId4"/>
    <p:sldId id="257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5" r:id="rId13"/>
    <p:sldId id="270" r:id="rId14"/>
    <p:sldId id="269" r:id="rId15"/>
    <p:sldId id="272" r:id="rId16"/>
    <p:sldId id="273" r:id="rId17"/>
    <p:sldId id="264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2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1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0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5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3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5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AFD8C-7923-492B-B396-8AABE687DF29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5D333-1BC7-4FF7-8EC7-1D29B9882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17" Type="http://schemas.openxmlformats.org/officeDocument/2006/relationships/image" Target="../media/image1.png"/><Relationship Id="rId2" Type="http://schemas.openxmlformats.org/officeDocument/2006/relationships/audio" Target="../media/media7.m4a"/><Relationship Id="rId16" Type="http://schemas.openxmlformats.org/officeDocument/2006/relationships/image" Target="../media/image11.jpeg"/><Relationship Id="rId20" Type="http://schemas.openxmlformats.org/officeDocument/2006/relationships/image" Target="../media/image4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openxmlformats.org/officeDocument/2006/relationships/image" Target="../media/image6.jpeg"/><Relationship Id="rId10" Type="http://schemas.openxmlformats.org/officeDocument/2006/relationships/audio" Target="../media/media11.m4a"/><Relationship Id="rId19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.png"/><Relationship Id="rId3" Type="http://schemas.microsoft.com/office/2007/relationships/media" Target="../media/media13.mp3"/><Relationship Id="rId21" Type="http://schemas.openxmlformats.org/officeDocument/2006/relationships/image" Target="../media/image19.jpg"/><Relationship Id="rId7" Type="http://schemas.microsoft.com/office/2007/relationships/media" Target="../media/media3.mp3"/><Relationship Id="rId12" Type="http://schemas.openxmlformats.org/officeDocument/2006/relationships/audio" Target="../media/media4.mp3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4.mp3"/><Relationship Id="rId5" Type="http://schemas.microsoft.com/office/2007/relationships/media" Target="../media/media2.mp3"/><Relationship Id="rId15" Type="http://schemas.openxmlformats.org/officeDocument/2006/relationships/image" Target="../media/image7.png"/><Relationship Id="rId10" Type="http://schemas.openxmlformats.org/officeDocument/2006/relationships/audio" Target="../media/media6.mp3"/><Relationship Id="rId19" Type="http://schemas.openxmlformats.org/officeDocument/2006/relationships/image" Target="../media/image17.jpeg"/><Relationship Id="rId4" Type="http://schemas.openxmlformats.org/officeDocument/2006/relationships/audio" Target="../media/media13.mp3"/><Relationship Id="rId9" Type="http://schemas.microsoft.com/office/2007/relationships/media" Target="../media/media6.mp3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6.mp3"/><Relationship Id="rId12" Type="http://schemas.openxmlformats.org/officeDocument/2006/relationships/audio" Target="../media/media4.mp3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2.mp3"/><Relationship Id="rId11" Type="http://schemas.microsoft.com/office/2007/relationships/media" Target="../media/media4.mp3"/><Relationship Id="rId5" Type="http://schemas.microsoft.com/office/2007/relationships/media" Target="../media/media2.mp3"/><Relationship Id="rId15" Type="http://schemas.openxmlformats.org/officeDocument/2006/relationships/image" Target="../media/image32.png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44395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Свійські птахи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0026" y="4434348"/>
            <a:ext cx="5614219" cy="172064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Валентина Жук,</a:t>
            </a:r>
          </a:p>
          <a:p>
            <a:pPr algn="r"/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к.п.н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., старший науковий співробітник відділу освіти дітей з порушеннями слуху Інституту спеціальної педагогіки і психології імені Миколи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Ярмаченка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НАПН України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-172" t="10712" r="35575" b="9448"/>
          <a:stretch/>
        </p:blipFill>
        <p:spPr>
          <a:xfrm>
            <a:off x="662732" y="1250066"/>
            <a:ext cx="1814997" cy="1810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0223" t="11166" r="9546" b="8589"/>
          <a:stretch/>
        </p:blipFill>
        <p:spPr>
          <a:xfrm>
            <a:off x="3463968" y="401094"/>
            <a:ext cx="1179871" cy="1697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3058" t="13318" r="16225" b="5954"/>
          <a:stretch/>
        </p:blipFill>
        <p:spPr>
          <a:xfrm>
            <a:off x="6313300" y="1122363"/>
            <a:ext cx="911467" cy="12080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9" y="3733251"/>
            <a:ext cx="1941340" cy="19441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041" y="3786959"/>
            <a:ext cx="2235727" cy="2210768"/>
          </a:xfrm>
          <a:prstGeom prst="rect">
            <a:avLst/>
          </a:prstGeom>
        </p:spPr>
      </p:pic>
      <p:pic>
        <p:nvPicPr>
          <p:cNvPr id="17" name="Picture 2" descr="Скучает индю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7460" r="6141" b="3260"/>
          <a:stretch/>
        </p:blipFill>
        <p:spPr bwMode="auto">
          <a:xfrm>
            <a:off x="9222870" y="769207"/>
            <a:ext cx="2251375" cy="21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1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ка́ч-ка</a:t>
            </a:r>
            <a:endParaRPr lang="ru-RU" dirty="0"/>
          </a:p>
        </p:txBody>
      </p:sp>
      <p:pic>
        <p:nvPicPr>
          <p:cNvPr id="2050" name="Picture 2" descr="Альбом- посібник «Дітям про свійських птахів». | Інші методичні матеріали.  Дидактичні матеріа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29" y="1542371"/>
            <a:ext cx="4180113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tka-pod-nazvaniem-apple-phone-postavlyaetsya-s-zvukovyim-signalom-zvukovoy-igryi-413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316085"/>
            <a:ext cx="406400" cy="40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8333" r="38703" b="72607"/>
          <a:stretch/>
        </p:blipFill>
        <p:spPr>
          <a:xfrm>
            <a:off x="8170789" y="3357589"/>
            <a:ext cx="3565199" cy="1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Послухай. Хто це?</a:t>
            </a:r>
            <a:endParaRPr lang="ru-RU" dirty="0"/>
          </a:p>
        </p:txBody>
      </p:sp>
      <p:pic>
        <p:nvPicPr>
          <p:cNvPr id="4" name="srednie_zvuki_-_gus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3333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гу́с-ка</a:t>
            </a:r>
            <a:endParaRPr lang="ru-RU" dirty="0"/>
          </a:p>
        </p:txBody>
      </p:sp>
      <p:pic>
        <p:nvPicPr>
          <p:cNvPr id="1026" name="Picture 2" descr="Альбом- посібник «Дітям про свійських птахів». | Інші методичні матеріали.  Дидактичні матеріали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35" y="2414541"/>
            <a:ext cx="3821243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rednie_zvuki_-_g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727473"/>
            <a:ext cx="406400" cy="40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8333" r="38703" b="72607"/>
          <a:stretch/>
        </p:blipFill>
        <p:spPr>
          <a:xfrm>
            <a:off x="7993809" y="3942791"/>
            <a:ext cx="3565199" cy="1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Послухай. Хто це?</a:t>
            </a:r>
            <a:endParaRPr lang="ru-RU" dirty="0"/>
          </a:p>
        </p:txBody>
      </p:sp>
      <p:pic>
        <p:nvPicPr>
          <p:cNvPr id="4" name="turkey_gjg3pa4d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8094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3426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ін-ди́к</a:t>
            </a:r>
            <a:endParaRPr lang="ru-RU" dirty="0"/>
          </a:p>
        </p:txBody>
      </p:sp>
      <p:pic>
        <p:nvPicPr>
          <p:cNvPr id="4" name="turkey_gjg3pa4d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6271" y="5567106"/>
            <a:ext cx="406400" cy="4064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28713" r="13552" b="53174"/>
          <a:stretch/>
        </p:blipFill>
        <p:spPr>
          <a:xfrm>
            <a:off x="8455553" y="3000556"/>
            <a:ext cx="3432175" cy="1657350"/>
          </a:xfrm>
          <a:prstGeom prst="rect">
            <a:avLst/>
          </a:prstGeom>
        </p:spPr>
      </p:pic>
      <p:pic>
        <p:nvPicPr>
          <p:cNvPr id="1026" name="Picture 2" descr="Скучает индю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7460" r="6141" b="3260"/>
          <a:stretch/>
        </p:blipFill>
        <p:spPr bwMode="auto">
          <a:xfrm>
            <a:off x="3610806" y="1612030"/>
            <a:ext cx="3802717" cy="35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6271" y="1359668"/>
            <a:ext cx="406400" cy="4064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6271" y="2558282"/>
            <a:ext cx="406400" cy="4064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6271" y="3710192"/>
            <a:ext cx="406400" cy="4064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76439" y="4819240"/>
            <a:ext cx="406400" cy="4064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96103" y="5928288"/>
            <a:ext cx="406400" cy="4064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6271" y="250620"/>
            <a:ext cx="406400" cy="406400"/>
          </a:xfrm>
          <a:prstGeom prst="rect">
            <a:avLst/>
          </a:prstGeom>
        </p:spPr>
      </p:pic>
      <p:pic>
        <p:nvPicPr>
          <p:cNvPr id="13" name="Picture 2" descr="Скучает индюк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7460" r="6141" b="3260"/>
          <a:stretch/>
        </p:blipFill>
        <p:spPr bwMode="auto">
          <a:xfrm>
            <a:off x="7521137" y="491612"/>
            <a:ext cx="2579129" cy="24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Альбом- посібник «Дітям про свійських птахів». | Інші методичні матеріали.  Дидактичні матеріали"/>
          <p:cNvPicPr>
            <a:picLocks noGrp="1" noChangeAspect="1" noChangeArrowheads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38" y="1921689"/>
            <a:ext cx="2762748" cy="27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7"/>
          <a:srcRect l="-172" t="10712" r="35575" b="9448"/>
          <a:stretch/>
        </p:blipFill>
        <p:spPr>
          <a:xfrm>
            <a:off x="6841570" y="3688761"/>
            <a:ext cx="2697783" cy="26906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/>
          <a:srcRect l="10223" t="11166" r="9546" b="8589"/>
          <a:stretch/>
        </p:blipFill>
        <p:spPr>
          <a:xfrm>
            <a:off x="10205885" y="2804701"/>
            <a:ext cx="1428690" cy="18579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9"/>
          <a:srcRect l="13058" t="13318" r="16225" b="5954"/>
          <a:stretch/>
        </p:blipFill>
        <p:spPr>
          <a:xfrm>
            <a:off x="3708136" y="5047124"/>
            <a:ext cx="911467" cy="12080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71019" y="411356"/>
            <a:ext cx="2116037" cy="21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110" y="365125"/>
            <a:ext cx="4683101" cy="560305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Назви свійських птахів. </a:t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Де живуть свійські птахи?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Що спільного у всіх птахів?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Які свійські птахи плавають?</a:t>
            </a:r>
            <a:br>
              <a:rPr lang="uk-UA" sz="2800" dirty="0" smtClean="0"/>
            </a:br>
            <a:r>
              <a:rPr lang="uk-UA" sz="2800" dirty="0"/>
              <a:t>(</a:t>
            </a:r>
            <a:r>
              <a:rPr lang="uk-UA" sz="2800" dirty="0" smtClean="0"/>
              <a:t>Хто плаває?)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Чому у качки та гуски є </a:t>
            </a:r>
            <a:br>
              <a:rPr lang="uk-UA" sz="2800" dirty="0" smtClean="0"/>
            </a:br>
            <a:r>
              <a:rPr lang="uk-UA" sz="2800" dirty="0" smtClean="0"/>
              <a:t>перетинки на лапах?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11" y="1002891"/>
            <a:ext cx="6804150" cy="46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Індики у вашому господарстві, основні породи та кроси, розведення  поголів'я, правила догляду, інкубація, особливості живлення, профілактика  захворювань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55" y="4877332"/>
            <a:ext cx="2077887" cy="15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628"/>
            <a:ext cx="10515600" cy="936162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Послухай. Голоси </a:t>
            </a:r>
            <a:r>
              <a:rPr lang="uk-UA" sz="3600" dirty="0"/>
              <a:t>яких тварин ти почув(ла)?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Перевір </a:t>
            </a:r>
            <a:r>
              <a:rPr lang="uk-UA" sz="3600" dirty="0"/>
              <a:t>себе (подивися </a:t>
            </a:r>
            <a:r>
              <a:rPr lang="uk-UA" sz="3600" dirty="0" smtClean="0"/>
              <a:t>хто під </a:t>
            </a:r>
            <a:r>
              <a:rPr lang="uk-UA" sz="3600" dirty="0"/>
              <a:t>жовтим квадратом).</a:t>
            </a:r>
            <a:endParaRPr lang="en-US" sz="3600" dirty="0"/>
          </a:p>
        </p:txBody>
      </p:sp>
      <p:pic>
        <p:nvPicPr>
          <p:cNvPr id="4" name="півень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5782" y="1885931"/>
            <a:ext cx="487363" cy="501567"/>
          </a:xfrm>
        </p:spPr>
      </p:pic>
      <p:pic>
        <p:nvPicPr>
          <p:cNvPr id="6" name="гус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5782" y="3579736"/>
            <a:ext cx="487363" cy="487362"/>
          </a:xfrm>
          <a:prstGeom prst="rect">
            <a:avLst/>
          </a:prstGeom>
        </p:spPr>
      </p:pic>
      <p:pic>
        <p:nvPicPr>
          <p:cNvPr id="7" name="курк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61362" y="1797092"/>
            <a:ext cx="487363" cy="487362"/>
          </a:xfrm>
          <a:prstGeom prst="rect">
            <a:avLst/>
          </a:prstGeom>
        </p:spPr>
      </p:pic>
      <p:pic>
        <p:nvPicPr>
          <p:cNvPr id="8" name="курчат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61362" y="3579736"/>
            <a:ext cx="487363" cy="487362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6081" y="3090373"/>
            <a:ext cx="1952598" cy="1522104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81168" y="1223467"/>
            <a:ext cx="1847511" cy="1558369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21355" y="3090373"/>
            <a:ext cx="1986897" cy="1641000"/>
          </a:xfrm>
          <a:prstGeom prst="rect">
            <a:avLst/>
          </a:prstGeom>
        </p:spPr>
      </p:pic>
      <p:pic>
        <p:nvPicPr>
          <p:cNvPr id="13" name="Picture 2" descr="петух красивый фото: 21 тыс изображений найдено в Яндекс.Картинках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90" y="1226952"/>
            <a:ext cx="1917674" cy="16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0"/>
          <a:srcRect l="18303" t="20778" r="19959" b="36802"/>
          <a:stretch/>
        </p:blipFill>
        <p:spPr>
          <a:xfrm>
            <a:off x="8467158" y="1189510"/>
            <a:ext cx="2304220" cy="1762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0"/>
          <a:srcRect l="18303" t="20778" r="19959" b="36802"/>
          <a:stretch/>
        </p:blipFill>
        <p:spPr>
          <a:xfrm>
            <a:off x="2596794" y="1202749"/>
            <a:ext cx="2277466" cy="1741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/>
          <a:srcRect l="18303" t="20778" r="19959" b="36802"/>
          <a:stretch/>
        </p:blipFill>
        <p:spPr>
          <a:xfrm>
            <a:off x="2610397" y="4864774"/>
            <a:ext cx="2277466" cy="17416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0"/>
          <a:srcRect l="18303" t="20778" r="19959" b="36802"/>
          <a:stretch/>
        </p:blipFill>
        <p:spPr>
          <a:xfrm>
            <a:off x="8473441" y="3036552"/>
            <a:ext cx="2252123" cy="1722284"/>
          </a:xfrm>
          <a:prstGeom prst="rect">
            <a:avLst/>
          </a:prstGeom>
        </p:spPr>
      </p:pic>
      <p:pic>
        <p:nvPicPr>
          <p:cNvPr id="20" name="turkey_gjg3pa4d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5782" y="5370461"/>
            <a:ext cx="406400" cy="406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/>
          <a:srcRect l="18303" t="20778" r="19959" b="36802"/>
          <a:stretch/>
        </p:blipFill>
        <p:spPr>
          <a:xfrm>
            <a:off x="2610397" y="3033216"/>
            <a:ext cx="2277466" cy="1741665"/>
          </a:xfrm>
          <a:prstGeom prst="rect">
            <a:avLst/>
          </a:prstGeom>
        </p:spPr>
      </p:pic>
      <p:pic>
        <p:nvPicPr>
          <p:cNvPr id="22" name="utka-pod-nazvaniem-apple-phone-postavlyaetsya-s-zvukovyim-signalom-zvukovoy-igryi-4135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01843" y="5319487"/>
            <a:ext cx="406400" cy="40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" r="6662"/>
          <a:stretch/>
        </p:blipFill>
        <p:spPr>
          <a:xfrm>
            <a:off x="8776381" y="4904512"/>
            <a:ext cx="1812961" cy="16643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0"/>
          <a:srcRect l="18303" t="20778" r="19959" b="36802"/>
          <a:stretch/>
        </p:blipFill>
        <p:spPr>
          <a:xfrm>
            <a:off x="8476081" y="4864774"/>
            <a:ext cx="2252123" cy="17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8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636025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один (одна) - багато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4903"/>
            <a:ext cx="10515600" cy="587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курка                                                            кури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півень                                                           півні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курча                                                             курчата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качка                                                              качки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гуска                                                              гуси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індик                                                             індики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778" t="9925" r="2610" b="887"/>
          <a:stretch/>
        </p:blipFill>
        <p:spPr>
          <a:xfrm>
            <a:off x="7762276" y="613406"/>
            <a:ext cx="1545935" cy="1193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378" y="783510"/>
            <a:ext cx="972780" cy="972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726" y="1514013"/>
            <a:ext cx="1517171" cy="1011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569" t="-1001" r="569" b="35213"/>
          <a:stretch/>
        </p:blipFill>
        <p:spPr>
          <a:xfrm>
            <a:off x="9935015" y="1506549"/>
            <a:ext cx="1728569" cy="1292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378" y="2782184"/>
            <a:ext cx="781170" cy="760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1139" t="19375" r="452" b="5552"/>
          <a:stretch/>
        </p:blipFill>
        <p:spPr>
          <a:xfrm>
            <a:off x="8178252" y="2794246"/>
            <a:ext cx="1317457" cy="681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922" y="3570740"/>
            <a:ext cx="1352770" cy="957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726" y="3197714"/>
            <a:ext cx="1251245" cy="13800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7372" y="4268818"/>
            <a:ext cx="1285487" cy="14116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/>
          <a:srcRect t="9742" b="2172"/>
          <a:stretch/>
        </p:blipFill>
        <p:spPr>
          <a:xfrm>
            <a:off x="8062517" y="4292440"/>
            <a:ext cx="1548929" cy="1364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4450" y="4974634"/>
            <a:ext cx="1207721" cy="15415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/>
          <a:srcRect b="35819"/>
          <a:stretch/>
        </p:blipFill>
        <p:spPr>
          <a:xfrm>
            <a:off x="10062491" y="5057805"/>
            <a:ext cx="1874787" cy="14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149"/>
            <a:ext cx="3082164" cy="1074056"/>
          </a:xfrm>
        </p:spPr>
        <p:txBody>
          <a:bodyPr/>
          <a:lstStyle/>
          <a:p>
            <a:r>
              <a:rPr lang="uk-UA" dirty="0" smtClean="0"/>
              <a:t>У бабусі.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6" y="1592826"/>
            <a:ext cx="7236542" cy="5112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Моя бабуся живе у селі.</a:t>
            </a:r>
          </a:p>
          <a:p>
            <a:pPr marL="0" indent="0" algn="just">
              <a:buNone/>
            </a:pPr>
            <a:r>
              <a:rPr lang="uk-UA" dirty="0" smtClean="0"/>
              <a:t>Ми з мамою і татом любимо їздити до бабусі.</a:t>
            </a:r>
          </a:p>
          <a:p>
            <a:pPr marL="0" indent="0" algn="just">
              <a:buNone/>
            </a:pPr>
            <a:r>
              <a:rPr lang="uk-UA" dirty="0" smtClean="0"/>
              <a:t>У бабусі є багато свійських птахів.</a:t>
            </a:r>
          </a:p>
          <a:p>
            <a:pPr marL="0" indent="0" algn="just">
              <a:buNone/>
            </a:pPr>
            <a:r>
              <a:rPr lang="uk-UA" dirty="0" smtClean="0"/>
              <a:t>Вранці усіх будить</a:t>
            </a:r>
          </a:p>
          <a:p>
            <a:pPr marL="0" indent="0" algn="just">
              <a:buNone/>
            </a:pPr>
            <a:r>
              <a:rPr lang="uk-UA" dirty="0" smtClean="0"/>
              <a:t>Смішно метушяться по подвір’ю </a:t>
            </a:r>
          </a:p>
          <a:p>
            <a:pPr marL="0" indent="0" algn="just">
              <a:buNone/>
            </a:pPr>
            <a:r>
              <a:rPr lang="uk-UA" dirty="0" smtClean="0"/>
              <a:t> з </a:t>
            </a:r>
          </a:p>
          <a:p>
            <a:pPr marL="0" indent="0" algn="just">
              <a:buNone/>
            </a:pPr>
            <a:r>
              <a:rPr lang="uk-UA" dirty="0" smtClean="0"/>
              <a:t>Голосно белькотить </a:t>
            </a:r>
          </a:p>
          <a:p>
            <a:pPr marL="0" indent="0" algn="just">
              <a:buNone/>
            </a:pPr>
            <a:r>
              <a:rPr lang="uk-UA" dirty="0" smtClean="0"/>
              <a:t>У маленькому озерці плавають</a:t>
            </a:r>
          </a:p>
          <a:p>
            <a:pPr marL="0" indent="0" algn="just">
              <a:buNone/>
            </a:pPr>
            <a:r>
              <a:rPr lang="uk-UA" dirty="0" smtClean="0"/>
              <a:t>і  </a:t>
            </a:r>
            <a:endParaRPr lang="ru-RU" dirty="0"/>
          </a:p>
        </p:txBody>
      </p:sp>
      <p:pic>
        <p:nvPicPr>
          <p:cNvPr id="8" name="соба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29725" y="3108439"/>
            <a:ext cx="487363" cy="487363"/>
          </a:xfrm>
          <a:prstGeom prst="rect">
            <a:avLst/>
          </a:prstGeom>
        </p:spPr>
      </p:pic>
      <p:pic>
        <p:nvPicPr>
          <p:cNvPr id="9" name="курчат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61764" y="3661850"/>
            <a:ext cx="487363" cy="487362"/>
          </a:xfrm>
          <a:prstGeom prst="rect">
            <a:avLst/>
          </a:prstGeom>
        </p:spPr>
      </p:pic>
      <p:pic>
        <p:nvPicPr>
          <p:cNvPr id="11" name="курк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0501" y="4149212"/>
            <a:ext cx="487363" cy="487362"/>
          </a:xfrm>
          <a:prstGeom prst="rect">
            <a:avLst/>
          </a:prstGeom>
        </p:spPr>
      </p:pic>
      <p:pic>
        <p:nvPicPr>
          <p:cNvPr id="12" name="turkey_gjg3pa4d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26008" y="4705015"/>
            <a:ext cx="406400" cy="406400"/>
          </a:xfrm>
          <a:prstGeom prst="rect">
            <a:avLst/>
          </a:prstGeom>
        </p:spPr>
      </p:pic>
      <p:pic>
        <p:nvPicPr>
          <p:cNvPr id="13" name="srednie_zvuki_-_gu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9045" y="5224205"/>
            <a:ext cx="406400" cy="406400"/>
          </a:xfrm>
          <a:prstGeom prst="rect">
            <a:avLst/>
          </a:prstGeom>
        </p:spPr>
      </p:pic>
      <p:pic>
        <p:nvPicPr>
          <p:cNvPr id="14" name="utka-pod-nazvaniem-apple-phone-postavlyaetsya-s-zvukovyim-signalom-zvukovoy-igryi-4135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" y="5732366"/>
            <a:ext cx="406400" cy="406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2921" y="2602753"/>
            <a:ext cx="5545950" cy="40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 педагогів, які навчають дітей з порушеннями слуху, ми підготували навчальні матеріали з розвитку слухового сприймання і мовлення на тему «Свійські птахи». Матеріали представлені у вигляді презентації з озвученими слайдами. Її можна використати для дистанційної роботи, занять у слуховому кабінеті, навчальному класі або для домашньої роботи батьків з дітками. Вони, зокрема, будуть доречними у роботі 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слухопротезованими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дітьми, в тому числі,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кохлеарними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імплантами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Шановні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ми розуміємо, що технічні засоби (не всі мають доступ до комп’ютерів, користуються телефоном, якість відтворення звуків може бути різною тощо) зумовлюють специфіку відтворення акустичних сигналів, що для дітей нашої категорії є дуже суттєвим і може спричиняти додаткові труднощі. Однак, сподіваємося, що презентовані матеріали збагатять вашу методичну скарбничку, допоможуть вам і батькам зберегти безцінний ресурс часу і сил, які ви так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щедро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самовіддано витрачаєте на те, щоб підтримати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діток у надскладний воєнний час.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9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Послухай</a:t>
            </a:r>
            <a:r>
              <a:rPr lang="ru-RU" dirty="0" smtClean="0"/>
              <a:t>.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?</a:t>
            </a:r>
            <a:endParaRPr lang="en-US" dirty="0"/>
          </a:p>
        </p:txBody>
      </p:sp>
      <p:pic>
        <p:nvPicPr>
          <p:cNvPr id="4" name="півень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7732" y="3307528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68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пі́-</a:t>
            </a:r>
            <a:r>
              <a:rPr lang="uk-UA" dirty="0" err="1" smtClean="0"/>
              <a:t>вень</a:t>
            </a:r>
            <a:endParaRPr 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28713" r="13552" b="53174"/>
          <a:stretch/>
        </p:blipFill>
        <p:spPr>
          <a:xfrm>
            <a:off x="8591202" y="3559230"/>
            <a:ext cx="3432175" cy="1657350"/>
          </a:xfrm>
          <a:prstGeom prst="rect">
            <a:avLst/>
          </a:prstGeom>
        </p:spPr>
      </p:pic>
      <p:pic>
        <p:nvPicPr>
          <p:cNvPr id="5" name="півен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4335" y="5216580"/>
            <a:ext cx="487363" cy="487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-172" t="10712" r="35575" b="9448"/>
          <a:stretch/>
        </p:blipFill>
        <p:spPr>
          <a:xfrm>
            <a:off x="3254479" y="1321460"/>
            <a:ext cx="4788310" cy="4775575"/>
          </a:xfrm>
          <a:prstGeom prst="rect">
            <a:avLst/>
          </a:prstGeom>
        </p:spPr>
      </p:pic>
      <p:pic>
        <p:nvPicPr>
          <p:cNvPr id="6" name="півен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295" y="521658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Послухай. Хто це?</a:t>
            </a:r>
            <a:endParaRPr lang="en-US" dirty="0"/>
          </a:p>
        </p:txBody>
      </p:sp>
      <p:pic>
        <p:nvPicPr>
          <p:cNvPr id="4" name="курка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41761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ку́р-ка</a:t>
            </a:r>
            <a:endParaRPr lang="en-US" dirty="0"/>
          </a:p>
        </p:txBody>
      </p:sp>
      <p:pic>
        <p:nvPicPr>
          <p:cNvPr id="5" name="кур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9656" y="5504365"/>
            <a:ext cx="487363" cy="487362"/>
          </a:xfrm>
          <a:prstGeom prst="rect">
            <a:avLst/>
          </a:prstGeom>
        </p:spPr>
      </p:pic>
      <p:sp>
        <p:nvSpPr>
          <p:cNvPr id="10" name="AutoShape 8" descr="Курица картинки, стоковые фото Куриц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107" y="160338"/>
            <a:ext cx="4326041" cy="62245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8333" r="38703" b="72607"/>
          <a:stretch/>
        </p:blipFill>
        <p:spPr>
          <a:xfrm>
            <a:off x="7877920" y="3367421"/>
            <a:ext cx="3565199" cy="17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Послухай. Хто це?</a:t>
            </a:r>
            <a:endParaRPr lang="en-US" dirty="0"/>
          </a:p>
        </p:txBody>
      </p:sp>
      <p:pic>
        <p:nvPicPr>
          <p:cNvPr id="4" name="курчата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</p:spTree>
    <p:extLst>
      <p:ext uri="{BB962C8B-B14F-4D97-AF65-F5344CB8AC3E}">
        <p14:creationId xmlns:p14="http://schemas.microsoft.com/office/powerpoint/2010/main" val="35171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кур-</a:t>
            </a:r>
            <a:r>
              <a:rPr lang="ru-RU" dirty="0" err="1" smtClean="0"/>
              <a:t>ча</a:t>
            </a:r>
            <a:r>
              <a:rPr lang="ru-RU" dirty="0" smtClean="0"/>
              <a:t>́ </a:t>
            </a:r>
            <a:endParaRPr lang="en-US" dirty="0"/>
          </a:p>
        </p:txBody>
      </p:sp>
      <p:pic>
        <p:nvPicPr>
          <p:cNvPr id="4" name="курча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3588" y="5508521"/>
            <a:ext cx="487363" cy="48736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7" t="28713" r="13552" b="53174"/>
          <a:stretch/>
        </p:blipFill>
        <p:spPr>
          <a:xfrm>
            <a:off x="8602510" y="2951570"/>
            <a:ext cx="3432175" cy="1657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27" y="593787"/>
            <a:ext cx="4654806" cy="54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Послухай. Хто це?</a:t>
            </a:r>
            <a:endParaRPr lang="ru-RU" dirty="0"/>
          </a:p>
        </p:txBody>
      </p:sp>
      <p:pic>
        <p:nvPicPr>
          <p:cNvPr id="4" name="utka-pod-nazvaniem-apple-phone-postavlyaetsya-s-zvukovyim-signalom-zvukovoy-igryi-4135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80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302</Words>
  <Application>Microsoft Office PowerPoint</Application>
  <PresentationFormat>Широкоэкранный</PresentationFormat>
  <Paragraphs>41</Paragraphs>
  <Slides>19</Slides>
  <Notes>0</Notes>
  <HiddenSlides>0</HiddenSlides>
  <MMClips>31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Свійські птахи</vt:lpstr>
      <vt:lpstr>Презентация PowerPoint</vt:lpstr>
      <vt:lpstr>Послухай. Хто це?</vt:lpstr>
      <vt:lpstr>пі́-вень</vt:lpstr>
      <vt:lpstr>Послухай. Хто це?</vt:lpstr>
      <vt:lpstr>ку́р-ка</vt:lpstr>
      <vt:lpstr>Послухай. Хто це?</vt:lpstr>
      <vt:lpstr>кур-ча́ </vt:lpstr>
      <vt:lpstr>Послухай. Хто це?</vt:lpstr>
      <vt:lpstr>ка́ч-ка</vt:lpstr>
      <vt:lpstr>Послухай. Хто це?</vt:lpstr>
      <vt:lpstr>гу́с-ка</vt:lpstr>
      <vt:lpstr>Послухай. Хто це?</vt:lpstr>
      <vt:lpstr>ін-ди́к</vt:lpstr>
      <vt:lpstr>Презентация PowerPoint</vt:lpstr>
      <vt:lpstr>Назви свійських птахів.   Де живуть свійські птахи?  Що спільного у всіх птахів?  Які свійські птахи плавають? (Хто плаває?)  Чому у качки та гуски є  перетинки на лапах?</vt:lpstr>
      <vt:lpstr>Послухай. Голоси яких тварин ти почув(ла)?  Перевір себе (подивися хто під жовтим квадратом).</vt:lpstr>
      <vt:lpstr>один (одна) - багато</vt:lpstr>
      <vt:lpstr>У бабусі.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півень</dc:title>
  <dc:creator>Пользователь</dc:creator>
  <cp:lastModifiedBy>Пользователь</cp:lastModifiedBy>
  <cp:revision>49</cp:revision>
  <dcterms:created xsi:type="dcterms:W3CDTF">2022-03-21T09:06:04Z</dcterms:created>
  <dcterms:modified xsi:type="dcterms:W3CDTF">2022-11-18T09:53:59Z</dcterms:modified>
</cp:coreProperties>
</file>