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0853" y="206062"/>
            <a:ext cx="7766936" cy="3966692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 матеріалів ІІІ </a:t>
            </a:r>
            <a:r>
              <a:rPr lang="ru-RU" sz="16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ВСЕУКРАЇНСЬКОЇ НАУКОВО-ПРАКТИЧНОЇ ІНТЕРНЕТ-КОНФЕРЕНЦІЇ </a:t>
            </a: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6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КОМПЕТЕНТНІСНО ОРІЄНТОВАНЕ НАВЧАННЯ: </a:t>
            </a: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ВИКЛИКИ </a:t>
            </a:r>
            <a:r>
              <a:rPr lang="ru-RU" sz="16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 ПЕРСПЕКТИВИ» </a:t>
            </a: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16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КИЇВ, 29 БЕРЕЗНЯ 2021 РОКУ</a:t>
            </a:r>
            <a:r>
              <a:rPr lang="ru-RU" sz="16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ЗДОРОВ’ЯЗБЕРЕЖУВАЛЬНА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КОМПЕТЕНТНІСТЬ МОЛОДШОГО </a:t>
            </a:r>
            <a:r>
              <a:rPr lang="ru-RU" sz="2800" b="1" dirty="0" smtClean="0">
                <a:solidFill>
                  <a:srgbClr val="002060"/>
                </a:solidFill>
              </a:rPr>
              <a:t>ШКОЛЯРА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В ІНТЕГРОВАНОМУ КУРСІ </a:t>
            </a: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«</a:t>
            </a:r>
            <a:r>
              <a:rPr lang="ru-RU" sz="2800" b="1" dirty="0">
                <a:solidFill>
                  <a:srgbClr val="002060"/>
                </a:solidFill>
              </a:rPr>
              <a:t>Я ДОСЛІДЖУЮ СВІТ»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7372" y="5094022"/>
            <a:ext cx="7766936" cy="1096899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Тетяна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НАПН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56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1039"/>
            <a:ext cx="8596668" cy="4446274"/>
          </a:xfrm>
        </p:spPr>
        <p:txBody>
          <a:bodyPr>
            <a:normAutofit/>
          </a:bodyPr>
          <a:lstStyle/>
          <a:p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дусі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валеологічної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повноцінного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32650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2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Освітнє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один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відстежень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профілактичних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слуху,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кістково-м’язової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сколіоз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дидактогенних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тривожних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910694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5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загальноосвітній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88" y="2395471"/>
            <a:ext cx="8596668" cy="4070895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здоров’яформувального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діагностуванні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системоутворювальних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компонентах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цілепокладанні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принципах,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ресурсах.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37373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0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«Я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546" y="1584101"/>
            <a:ext cx="8596668" cy="45076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розгортає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такими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принципами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закономірностями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природному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самозахисту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контролю, стану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15163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5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365" y="519447"/>
            <a:ext cx="8596668" cy="1320800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курсу «Я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365" y="2436314"/>
            <a:ext cx="8596668" cy="3880773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гігієнічними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вдома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вулиці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догляду за органами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наводить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привітність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ухвалює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42664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39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включено у структуру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базового компоненту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000779"/>
            <a:ext cx="8596668" cy="4354230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уроках проводиться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очей з метою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зняття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зорового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міопії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втоми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фізкультхвилинки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аутотренінги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проводяться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перерви,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організовуються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подорожі-спостереження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718899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3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здоров’язбережувальної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здоров’яформувальних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включеності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70946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0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33341" y="2675744"/>
            <a:ext cx="8596313" cy="9432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926918"/>
              </p:ext>
            </p:extLst>
          </p:nvPr>
        </p:nvGraphicFramePr>
        <p:xfrm>
          <a:off x="11253273" y="6193187"/>
          <a:ext cx="3119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55"/>
              </a:tblGrid>
              <a:tr h="323523"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8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507</Words>
  <Application>Microsoft Office PowerPoint</Application>
  <PresentationFormat>Широкоэкранный</PresentationFormat>
  <Paragraphs>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До матеріалів ІІІ ВСЕУКРАЇНСЬКОЇ НАУКОВО-ПРАКТИЧНОЇ ІНТЕРНЕТ-КОНФЕРЕНЦІЇ  «КОМПЕТЕНТНІСНО ОРІЄНТОВАНЕ НАВЧАННЯ:  ВИКЛИКИ ТА ПЕРСПЕКТИВИ»  (КИЇВ, 29 БЕРЕЗНЯ 2021 РОКУ)   ЗДОРОВ’ЯЗБЕРЕЖУВАЛЬНА  КОМПЕТЕНТНІСТЬ МОЛОДШОГО ШКОЛЯРА  В ІНТЕГРОВАНОМУ КУРСІ  «Я ДОСЛІДЖУЮ СВІТ» </vt:lpstr>
      <vt:lpstr>Пріоритетне завдання системи освіти: </vt:lpstr>
      <vt:lpstr>Освітнє середовище - один із можливих факторів ризику здоров’я дітей</vt:lpstr>
      <vt:lpstr>Створення відповідного середовища в загальноосвітній школі – необхідна умова збереження і зміцнення здоров’я учнів </vt:lpstr>
      <vt:lpstr>Інтегрований курс «Я досліджую світ»:</vt:lpstr>
      <vt:lpstr>Реалізація програми інтегрованого курсу «Я досліджую світ» передбачає такі компетенції учнів: </vt:lpstr>
      <vt:lpstr>Елементи здоров’язбережувального супроводу навчальної діяльності включено у структуру і зміст уроків із усіх предметів базового компоненту навчального плану:   </vt:lpstr>
      <vt:lpstr>Реалізація здоров’язбережувальної освітньої галузі потребує: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Нява</dc:creator>
  <cp:lastModifiedBy>Нява</cp:lastModifiedBy>
  <cp:revision>50</cp:revision>
  <dcterms:created xsi:type="dcterms:W3CDTF">2021-04-02T09:53:49Z</dcterms:created>
  <dcterms:modified xsi:type="dcterms:W3CDTF">2021-04-02T12:29:27Z</dcterms:modified>
</cp:coreProperties>
</file>