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5" r:id="rId20"/>
    <p:sldId id="274" r:id="rId21"/>
    <p:sldId id="276" r:id="rId22"/>
    <p:sldId id="278" r:id="rId23"/>
    <p:sldId id="277" r:id="rId24"/>
    <p:sldId id="281" r:id="rId25"/>
    <p:sldId id="279" r:id="rId26"/>
    <p:sldId id="283" r:id="rId27"/>
    <p:sldId id="280" r:id="rId28"/>
    <p:sldId id="282" r:id="rId29"/>
    <p:sldId id="285" r:id="rId30"/>
    <p:sldId id="284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773A4-CF00-4F63-B2E4-B3163E6B3739}" type="datetimeFigureOut">
              <a:rPr lang="uk-UA" smtClean="0"/>
              <a:pPr/>
              <a:t>12.03.2014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B4786-5E36-472E-BF02-A64FA80E201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6664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B4786-5E36-472E-BF02-A64FA80E2011}" type="slidenum">
              <a:rPr lang="uk-UA" smtClean="0"/>
              <a:pPr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040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3FA0C-E049-4A50-B0EE-B1C56392291B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A3F8A-895B-4DD3-B131-EE68A0B74F74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132" y="571480"/>
            <a:ext cx="2612518" cy="364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40" y="1785926"/>
            <a:ext cx="5414946" cy="250033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МАЙСТЕР  ПЕНЗЛЯ  </a:t>
            </a:r>
            <a:b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З  ПОЕТИЧНОЮ  ДУШЕЮ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928662" y="4653136"/>
            <a:ext cx="7572428" cy="1319060"/>
          </a:xfrm>
        </p:spPr>
        <p:txBody>
          <a:bodyPr>
            <a:normAutofit/>
          </a:bodyPr>
          <a:lstStyle/>
          <a:p>
            <a:pPr algn="l"/>
            <a:r>
              <a:rPr lang="uk-UA" sz="2200" i="1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uk-UA" sz="2000" i="1" smtClean="0">
                <a:solidFill>
                  <a:schemeClr val="accent6">
                    <a:lumMod val="50000"/>
                  </a:schemeClr>
                </a:solidFill>
              </a:rPr>
              <a:t>Він був сином мужика – і став володарем у царстві духа.</a:t>
            </a:r>
            <a:endParaRPr lang="ru-RU" sz="2000" i="1" smtClean="0">
              <a:solidFill>
                <a:schemeClr val="accent6">
                  <a:lumMod val="50000"/>
                </a:schemeClr>
              </a:solidFill>
            </a:endParaRPr>
          </a:p>
          <a:p>
            <a:pPr algn="l"/>
            <a:r>
              <a:rPr lang="uk-UA" sz="2000" i="1" smtClean="0">
                <a:solidFill>
                  <a:schemeClr val="accent6">
                    <a:lumMod val="50000"/>
                  </a:schemeClr>
                </a:solidFill>
              </a:rPr>
              <a:t>Він був кріпаком – і став велетнем у царстві людської культури».</a:t>
            </a:r>
            <a:endParaRPr lang="ru-RU" sz="200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uk-UA" sz="2400" b="1" smtClean="0">
                <a:solidFill>
                  <a:schemeClr val="accent6">
                    <a:lumMod val="50000"/>
                  </a:schemeClr>
                </a:solidFill>
              </a:rPr>
              <a:t>І. Я. Франко</a:t>
            </a:r>
            <a:endParaRPr lang="ru-RU" sz="240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/>
          </a:p>
        </p:txBody>
      </p:sp>
      <p:sp>
        <p:nvSpPr>
          <p:cNvPr id="4" name="Підзаголовок 2"/>
          <p:cNvSpPr txBox="1">
            <a:spLocks/>
          </p:cNvSpPr>
          <p:nvPr/>
        </p:nvSpPr>
        <p:spPr>
          <a:xfrm>
            <a:off x="3995936" y="764704"/>
            <a:ext cx="4505154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uk-UA" sz="2400" i="1">
                <a:solidFill>
                  <a:schemeClr val="accent6">
                    <a:lumMod val="50000"/>
                  </a:schemeClr>
                </a:solidFill>
              </a:rPr>
              <a:t>Лариса Руденко,</a:t>
            </a:r>
            <a:r>
              <a:rPr lang="uk-UA" sz="240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2400" i="1">
                <a:solidFill>
                  <a:schemeClr val="accent6">
                    <a:lumMod val="50000"/>
                  </a:schemeClr>
                </a:solidFill>
              </a:rPr>
              <a:t>Андрій Литвин</a:t>
            </a:r>
            <a:endParaRPr kumimoji="0" lang="ru-RU" sz="320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www.t-shevchenko.name/files/THSh/paints/1961-07a/0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0" t="21990" r="8149" b="40294"/>
          <a:stretch/>
        </p:blipFill>
        <p:spPr bwMode="auto">
          <a:xfrm>
            <a:off x="706582" y="1357745"/>
            <a:ext cx="7689273" cy="440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original-392c472756736a9fe56da7ef1dcae5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6862" y="620688"/>
            <a:ext cx="6408712" cy="562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relest.com.ua/images/product_images/popup_images/8314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5715000" cy="571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2" name="Picture 20" descr="http://proxy10.media.online.ua/uol/r2-cbe496fcf2/5129611de20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2533" y="0"/>
            <a:ext cx="3781467" cy="5072098"/>
          </a:xfrm>
          <a:prstGeom prst="rect">
            <a:avLst/>
          </a:prstGeom>
          <a:noFill/>
        </p:spPr>
      </p:pic>
      <p:pic>
        <p:nvPicPr>
          <p:cNvPr id="18434" name="Picture 2" descr="http://members.tripod.com/shubina_gallery/library/shevchenko/ill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91863" cy="3857652"/>
          </a:xfrm>
          <a:prstGeom prst="rect">
            <a:avLst/>
          </a:prstGeom>
          <a:noFill/>
        </p:spPr>
      </p:pic>
      <p:pic>
        <p:nvPicPr>
          <p:cNvPr id="18436" name="Picture 4" descr="http://members.tripod.com/shubina_gallery/library/shevchenko/ill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14686"/>
            <a:ext cx="5520174" cy="3643314"/>
          </a:xfrm>
          <a:prstGeom prst="rect">
            <a:avLst/>
          </a:prstGeom>
          <a:noFill/>
        </p:spPr>
      </p:pic>
      <p:pic>
        <p:nvPicPr>
          <p:cNvPr id="18440" name="Picture 8" descr="http://www.t-shevchenko.name/files/THSh/paints/1961-07a/09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2050998"/>
            <a:ext cx="3857620" cy="4807002"/>
          </a:xfrm>
          <a:prstGeom prst="rect">
            <a:avLst/>
          </a:prstGeom>
          <a:noFill/>
        </p:spPr>
      </p:pic>
      <p:pic>
        <p:nvPicPr>
          <p:cNvPr id="2050" name="Picture 2" descr="C:\Documents and Settings\Lora\Рабочий стол\Шевч_Картини\Смерть Хмельницького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819150"/>
            <a:ext cx="7620000" cy="52197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2.bp.blogspot.com/-jf2JCU2p1PM/UlFF95n27TI/AAAAAAAArl8/YF5q96524wg/s1600/_+1+%D0%98.%D0%A1.+%D0%98%D0%B6%D0%B0%D0%BA%D0%B5%D0%B2%D0%B8%D1%87+(1864+%D0%B3.%D1%80.)+%D0%A8%D0%B5%D0%B2%D1%87%D0%B5%D0%BD%D0%BA%D0%BE+-+%D0%BF%D0%B0%D1%81%D1%82%D1%83%D1%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8023916" cy="5572164"/>
          </a:xfrm>
          <a:prstGeom prst="rect">
            <a:avLst/>
          </a:prstGeom>
          <a:noFill/>
        </p:spPr>
      </p:pic>
      <p:sp>
        <p:nvSpPr>
          <p:cNvPr id="5" name="Підзаголовок 2"/>
          <p:cNvSpPr>
            <a:spLocks noGrp="1"/>
          </p:cNvSpPr>
          <p:nvPr>
            <p:ph type="subTitle" idx="1"/>
          </p:nvPr>
        </p:nvSpPr>
        <p:spPr>
          <a:xfrm>
            <a:off x="785786" y="5857892"/>
            <a:ext cx="7572428" cy="685808"/>
          </a:xfrm>
        </p:spPr>
        <p:txBody>
          <a:bodyPr>
            <a:normAutofit/>
          </a:bodyPr>
          <a:lstStyle/>
          <a:p>
            <a:r>
              <a:rPr lang="uk-UA" sz="2200" i="1" smtClean="0">
                <a:solidFill>
                  <a:schemeClr val="accent6">
                    <a:lumMod val="50000"/>
                  </a:schemeClr>
                </a:solidFill>
              </a:rPr>
              <a:t>І.С.Їжакевич      «Мені тринадцятий минало…»</a:t>
            </a:r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Lora\Рабочий стол\Шевч_Картини\Brjull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600136"/>
            <a:ext cx="4876800" cy="5705475"/>
          </a:xfrm>
          <a:prstGeom prst="rect">
            <a:avLst/>
          </a:prstGeom>
          <a:noFill/>
        </p:spPr>
      </p:pic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39143" y="5373216"/>
            <a:ext cx="2571768" cy="671558"/>
          </a:xfrm>
        </p:spPr>
        <p:txBody>
          <a:bodyPr>
            <a:normAutofit/>
          </a:bodyPr>
          <a:lstStyle/>
          <a:p>
            <a:r>
              <a:rPr lang="uk-UA" sz="2200" i="1" smtClean="0">
                <a:solidFill>
                  <a:schemeClr val="accent6">
                    <a:lumMod val="50000"/>
                  </a:schemeClr>
                </a:solidFill>
              </a:rPr>
              <a:t>Карл Брюллов</a:t>
            </a:r>
            <a:endParaRPr lang="ru-RU"/>
          </a:p>
        </p:txBody>
      </p:sp>
      <p:pic>
        <p:nvPicPr>
          <p:cNvPr id="4" name="Picture 5" descr="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87" t="318" r="7273" b="16610"/>
          <a:stretch/>
        </p:blipFill>
        <p:spPr>
          <a:xfrm>
            <a:off x="3643306" y="285728"/>
            <a:ext cx="4896544" cy="637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http://skripnikmarina.ucoz.ua/_ph/6/2/30969229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61083"/>
            <a:ext cx="3643306" cy="4896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600" decel="100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786446" y="4071942"/>
            <a:ext cx="2571768" cy="2471758"/>
          </a:xfrm>
        </p:spPr>
        <p:txBody>
          <a:bodyPr>
            <a:normAutofit/>
          </a:bodyPr>
          <a:lstStyle/>
          <a:p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Г. Мелехов </a:t>
            </a:r>
          </a:p>
          <a:p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sz="2200" i="1" err="1" smtClean="0">
                <a:solidFill>
                  <a:schemeClr val="accent6">
                    <a:lumMod val="50000"/>
                  </a:schemeClr>
                </a:solidFill>
              </a:rPr>
              <a:t>Молодий</a:t>
            </a:r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 Тарас Шевченко у</a:t>
            </a:r>
            <a:r>
              <a:rPr lang="uk-UA" sz="2200" i="1" smtClean="0">
                <a:solidFill>
                  <a:schemeClr val="accent6">
                    <a:lumMod val="50000"/>
                  </a:schemeClr>
                </a:solidFill>
              </a:rPr>
              <a:t> К.П.Брюллова…»</a:t>
            </a:r>
            <a:endParaRPr lang="ru-RU"/>
          </a:p>
        </p:txBody>
      </p:sp>
      <p:pic>
        <p:nvPicPr>
          <p:cNvPr id="21506" name="Picture 2" descr="C:\Documents and Settings\Lora\Рабочий стол\Шевч_Картини\У майстерні Брюлл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58" y="0"/>
            <a:ext cx="560427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71472" y="5929330"/>
            <a:ext cx="8072494" cy="542932"/>
          </a:xfrm>
        </p:spPr>
        <p:txBody>
          <a:bodyPr>
            <a:normAutofit/>
          </a:bodyPr>
          <a:lstStyle/>
          <a:p>
            <a:r>
              <a:rPr lang="ru-RU" sz="2200" i="1" err="1" smtClean="0">
                <a:solidFill>
                  <a:schemeClr val="accent6">
                    <a:lumMod val="50000"/>
                  </a:schemeClr>
                </a:solidFill>
              </a:rPr>
              <a:t>П.Сулименко</a:t>
            </a:r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 «</a:t>
            </a:r>
            <a:r>
              <a:rPr lang="ru-RU" sz="2200" i="1" err="1" smtClean="0">
                <a:solidFill>
                  <a:schemeClr val="accent6">
                    <a:lumMod val="50000"/>
                  </a:schemeClr>
                </a:solidFill>
              </a:rPr>
              <a:t>Вручення</a:t>
            </a:r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200" i="1" err="1" smtClean="0">
                <a:solidFill>
                  <a:schemeClr val="accent6">
                    <a:lumMod val="50000"/>
                  </a:schemeClr>
                </a:solidFill>
              </a:rPr>
              <a:t>відпускної</a:t>
            </a:r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 Тарасу </a:t>
            </a:r>
            <a:r>
              <a:rPr lang="ru-RU" sz="2200" i="1" err="1" smtClean="0">
                <a:solidFill>
                  <a:schemeClr val="accent6">
                    <a:lumMod val="50000"/>
                  </a:schemeClr>
                </a:solidFill>
              </a:rPr>
              <a:t>Шевченку</a:t>
            </a:r>
            <a:r>
              <a:rPr lang="ru-RU" sz="2200" i="1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endParaRPr lang="ru-RU"/>
          </a:p>
        </p:txBody>
      </p:sp>
      <p:pic>
        <p:nvPicPr>
          <p:cNvPr id="22530" name="Picture 2" descr="http://kuto4ok.info/images/kanev/tarasova-gora-sssr/muzey-shevchenko-kanev-sssr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002" y="0"/>
            <a:ext cx="7565476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arasshevchenko.at.ua/_ph/4/2/6464663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076751" cy="400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http://www.t-shevchenko.name/files/THSh/paints/2003-07/18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0979" y="-16831"/>
            <a:ext cx="3415450" cy="4000528"/>
          </a:xfrm>
          <a:prstGeom prst="rect">
            <a:avLst/>
          </a:prstGeom>
          <a:noFill/>
        </p:spPr>
      </p:pic>
      <p:pic>
        <p:nvPicPr>
          <p:cNvPr id="23556" name="Picture 4" descr="http://members.tripod.com/shubina_gallery/library/shevchenko/ill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0"/>
            <a:ext cx="3143272" cy="4029836"/>
          </a:xfrm>
          <a:prstGeom prst="rect">
            <a:avLst/>
          </a:prstGeom>
          <a:noFill/>
        </p:spPr>
      </p:pic>
      <p:pic>
        <p:nvPicPr>
          <p:cNvPr id="23560" name="Picture 8" descr="http://www.t-shevchenko.name/files/THSh/paints/1961-07a/017.jpg"/>
          <p:cNvPicPr>
            <a:picLocks noChangeAspect="1" noChangeArrowheads="1"/>
          </p:cNvPicPr>
          <p:nvPr/>
        </p:nvPicPr>
        <p:blipFill rotWithShape="1">
          <a:blip r:embed="rId6"/>
          <a:srcRect l="9208" t="8772" r="7731" b="5011"/>
          <a:stretch/>
        </p:blipFill>
        <p:spPr bwMode="auto">
          <a:xfrm>
            <a:off x="-3867" y="2599139"/>
            <a:ext cx="3154214" cy="4258861"/>
          </a:xfrm>
          <a:prstGeom prst="rect">
            <a:avLst/>
          </a:prstGeom>
          <a:noFill/>
        </p:spPr>
      </p:pic>
      <p:pic>
        <p:nvPicPr>
          <p:cNvPr id="23564" name="Picture 12" descr="http://img-fotki.yandex.ru/get/6426/121678287.5d/0_88901_1efbd9b4_XL.jpeg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5979" y="2571744"/>
            <a:ext cx="5590769" cy="4286256"/>
          </a:xfrm>
          <a:prstGeom prst="rect">
            <a:avLst/>
          </a:prstGeom>
          <a:noFill/>
        </p:spPr>
      </p:pic>
      <p:pic>
        <p:nvPicPr>
          <p:cNvPr id="24578" name="Picture 2" descr="http://pics.livejournal.com/jaga_lux/pic/00cd1e35"/>
          <p:cNvPicPr>
            <a:picLocks noChangeAspect="1" noChangeArrowheads="1"/>
          </p:cNvPicPr>
          <p:nvPr/>
        </p:nvPicPr>
        <p:blipFill>
          <a:blip r:embed="rId8"/>
          <a:srcRect l="2598" t="2349" r="5174" b="9060"/>
          <a:stretch>
            <a:fillRect/>
          </a:stretch>
        </p:blipFill>
        <p:spPr bwMode="auto">
          <a:xfrm>
            <a:off x="857224" y="0"/>
            <a:ext cx="553315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25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25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25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www.ukraine-edu.com/pars_docs/refs/7/6135/6135_html_3a3b91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56066" cy="5085069"/>
          </a:xfrm>
          <a:prstGeom prst="rect">
            <a:avLst/>
          </a:prstGeom>
          <a:noFill/>
        </p:spPr>
      </p:pic>
      <p:pic>
        <p:nvPicPr>
          <p:cNvPr id="3" name="Picture 2" descr="http://tarasshevchenko.at.ua/_ph/4/2/8432563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0"/>
            <a:ext cx="3246904" cy="4143380"/>
          </a:xfrm>
          <a:prstGeom prst="rect">
            <a:avLst/>
          </a:prstGeom>
          <a:noFill/>
        </p:spPr>
      </p:pic>
      <p:pic>
        <p:nvPicPr>
          <p:cNvPr id="22538" name="Picture 10" descr="http://fakty.ua/user_uploads/images/articles/2013/03/12/159273/12s10%20taras1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44" y="0"/>
            <a:ext cx="3333756" cy="5000636"/>
          </a:xfrm>
          <a:prstGeom prst="rect">
            <a:avLst/>
          </a:prstGeom>
          <a:noFill/>
        </p:spPr>
      </p:pic>
      <p:pic>
        <p:nvPicPr>
          <p:cNvPr id="22530" name="Picture 2" descr="http://chask.net/wp-content/uploads/2014/02/31yO3WKir4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022236"/>
            <a:ext cx="3929058" cy="4835764"/>
          </a:xfrm>
          <a:prstGeom prst="rect">
            <a:avLst/>
          </a:prstGeom>
          <a:noFill/>
        </p:spPr>
      </p:pic>
      <p:pic>
        <p:nvPicPr>
          <p:cNvPr id="4" name="Picture 2" descr="http://3.bp.blogspot.com/-fE6W5mqYkek/UWv5TfuYgOI/AAAAAAAAGYc/elHbo5y0Hy8/s1600/maksimo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472460"/>
            <a:ext cx="4929190" cy="6385540"/>
          </a:xfrm>
          <a:prstGeom prst="rect">
            <a:avLst/>
          </a:prstGeom>
          <a:noFill/>
        </p:spPr>
      </p:pic>
      <p:pic>
        <p:nvPicPr>
          <p:cNvPr id="8" name="Содержимое 4" descr="672293539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1188848"/>
            <a:ext cx="4214810" cy="5669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9608" y="0"/>
            <a:ext cx="91936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 descr="C:\Documents and Settings\Lora\Рабочий стол\Шевч_Картини\18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928670"/>
            <a:ext cx="4001924" cy="5072098"/>
          </a:xfrm>
          <a:prstGeom prst="rect">
            <a:avLst/>
          </a:prstGeom>
          <a:noFill/>
        </p:spPr>
      </p:pic>
      <p:pic>
        <p:nvPicPr>
          <p:cNvPr id="24579" name="Picture 3" descr="C:\Documents and Settings\Lora\Рабочий стол\Шевч_Картини\18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928670"/>
            <a:ext cx="4206804" cy="5114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5" presetClass="exit" presetSubtype="1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Lora\Рабочий стол\Шевч_Картини\Пугачь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5798592" cy="4791087"/>
          </a:xfrm>
          <a:prstGeom prst="rect">
            <a:avLst/>
          </a:prstGeom>
          <a:noFill/>
        </p:spPr>
      </p:pic>
      <p:pic>
        <p:nvPicPr>
          <p:cNvPr id="25603" name="Picture 3" descr="C:\Documents and Settings\Lora\Рабочий стол\Шевч_Картини\Умир)гладіато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88050"/>
            <a:ext cx="4500562" cy="5769950"/>
          </a:xfrm>
          <a:prstGeom prst="rect">
            <a:avLst/>
          </a:prstGeom>
          <a:noFill/>
        </p:spPr>
      </p:pic>
      <p:pic>
        <p:nvPicPr>
          <p:cNvPr id="25604" name="Picture 4" descr="C:\Documents and Settings\Lora\Рабочий стол\Шевч_Картини\Діоге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7678"/>
            <a:ext cx="4643438" cy="5634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Lora\Рабочий стол\Шевч_Картини\Shevchenko-Maria(184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4602648" cy="5643602"/>
          </a:xfrm>
          <a:prstGeom prst="rect">
            <a:avLst/>
          </a:prstGeom>
          <a:noFill/>
        </p:spPr>
      </p:pic>
      <p:pic>
        <p:nvPicPr>
          <p:cNvPr id="26627" name="Picture 3" descr="C:\Documents and Settings\Lora\Рабочий стол\Шевч_Картини\Тарас Бульб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16"/>
            <a:ext cx="9141266" cy="68366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3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Lora\Рабочий стол\Шевч_Картини\Кор_Лі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4433085" cy="6000792"/>
          </a:xfrm>
          <a:prstGeom prst="rect">
            <a:avLst/>
          </a:prstGeom>
          <a:noFill/>
        </p:spPr>
      </p:pic>
      <p:pic>
        <p:nvPicPr>
          <p:cNvPr id="27651" name="Picture 3" descr="C:\Documents and Settings\Lora\Рабочий стол\Шевч_Картини\Шевченко_Тарас_Робінзон_Крузо_18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531" y="500042"/>
            <a:ext cx="4768469" cy="6357958"/>
          </a:xfrm>
          <a:prstGeom prst="rect">
            <a:avLst/>
          </a:prstGeom>
          <a:noFill/>
        </p:spPr>
      </p:pic>
      <p:pic>
        <p:nvPicPr>
          <p:cNvPr id="18436" name="Picture 4" descr="http://allday.ru/uploads/posts/2009-01/1233426944_pochaevskaya-lavra-s-zapad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3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www.myvin.com.ua/content/modules/news/10526/images/1316415099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720" y="-11152"/>
            <a:ext cx="7082241" cy="5754321"/>
          </a:xfrm>
          <a:prstGeom prst="rect">
            <a:avLst/>
          </a:prstGeom>
          <a:noFill/>
        </p:spPr>
      </p:pic>
      <p:pic>
        <p:nvPicPr>
          <p:cNvPr id="4" name="Picture 5" descr="14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7" b="15562"/>
          <a:stretch/>
        </p:blipFill>
        <p:spPr>
          <a:xfrm>
            <a:off x="1" y="0"/>
            <a:ext cx="9144000" cy="624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Lora\Рабочий стол\Шевч_Картини\Селян_подвір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760402" cy="4419613"/>
          </a:xfrm>
          <a:prstGeom prst="rect">
            <a:avLst/>
          </a:prstGeom>
          <a:noFill/>
        </p:spPr>
      </p:pic>
      <p:pic>
        <p:nvPicPr>
          <p:cNvPr id="29699" name="Picture 3" descr="C:\Documents and Settings\Lora\Рабочий стол\Шевч_Картини\Хата біля річк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256" y="2335415"/>
            <a:ext cx="6762744" cy="45225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Lora\Рабочий стол\Шевч_Картини\Хата над водою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692696"/>
            <a:ext cx="7930518" cy="5184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Lora\Рабочий стол\Шевч_Картини\В решети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1" y="0"/>
            <a:ext cx="6879244" cy="4437112"/>
          </a:xfrm>
          <a:prstGeom prst="rect">
            <a:avLst/>
          </a:prstGeom>
          <a:noFill/>
        </p:spPr>
      </p:pic>
      <p:pic>
        <p:nvPicPr>
          <p:cNvPr id="31747" name="Picture 3" descr="C:\Documents and Settings\Lora\Рабочий стол\Шевч_Картини\В решетил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0526" y="2218557"/>
            <a:ext cx="6663474" cy="4639444"/>
          </a:xfrm>
          <a:prstGeom prst="rect">
            <a:avLst/>
          </a:prstGeom>
          <a:noFill/>
        </p:spPr>
      </p:pic>
      <p:pic>
        <p:nvPicPr>
          <p:cNvPr id="14338" name="Picture 2" descr="http://www.t-shevchenko.name/files/THSh/paints/1961-07a/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6874"/>
            <a:ext cx="5715008" cy="6864874"/>
          </a:xfrm>
          <a:prstGeom prst="rect">
            <a:avLst/>
          </a:prstGeom>
          <a:noFill/>
        </p:spPr>
      </p:pic>
      <p:pic>
        <p:nvPicPr>
          <p:cNvPr id="14340" name="Picture 4" descr="http://library.kpnu.edu.ua/upload/7_shevch.JPG"/>
          <p:cNvPicPr>
            <a:picLocks noChangeAspect="1" noChangeArrowheads="1"/>
          </p:cNvPicPr>
          <p:nvPr/>
        </p:nvPicPr>
        <p:blipFill>
          <a:blip r:embed="rId5"/>
          <a:srcRect l="8002" t="5650" r="11151" b="11506"/>
          <a:stretch>
            <a:fillRect/>
          </a:stretch>
        </p:blipFill>
        <p:spPr bwMode="auto">
          <a:xfrm>
            <a:off x="4095750" y="0"/>
            <a:ext cx="50482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descr="C:\Documents and Settings\Lora\Рабочий стол\Шевч_Картини\Селянська род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90686"/>
            <a:ext cx="6151519" cy="5067314"/>
          </a:xfrm>
          <a:prstGeom prst="rect">
            <a:avLst/>
          </a:prstGeom>
          <a:noFill/>
        </p:spPr>
      </p:pic>
      <p:pic>
        <p:nvPicPr>
          <p:cNvPr id="34818" name="Picture 2" descr="C:\Documents and Settings\Lora\Рабочий стол\Шевч_Картини\На пасіц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4" y="0"/>
            <a:ext cx="4355976" cy="5837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3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Lora\Рабочий стол\Шевч_Картини\Циганка_ворож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812"/>
            <a:ext cx="4427984" cy="5778771"/>
          </a:xfrm>
          <a:prstGeom prst="rect">
            <a:avLst/>
          </a:prstGeom>
          <a:noFill/>
        </p:spPr>
      </p:pic>
      <p:pic>
        <p:nvPicPr>
          <p:cNvPr id="32771" name="Picture 3" descr="C:\Documents and Settings\Lora\Рабочий стол\Шевч_Картини\Катери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7247" y="664708"/>
            <a:ext cx="4586753" cy="6177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C:\Documents and Settings\Lora\Рабочий стол\Шевч_Картини\Судна ра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772"/>
            <a:ext cx="6015160" cy="4676787"/>
          </a:xfrm>
          <a:prstGeom prst="rect">
            <a:avLst/>
          </a:prstGeom>
          <a:noFill/>
        </p:spPr>
      </p:pic>
      <p:pic>
        <p:nvPicPr>
          <p:cNvPr id="33801" name="Picture 9" descr="C:\Documents and Settings\Lora\Рабочий стол\Шевч_Картини\Старост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4136" y="2214554"/>
            <a:ext cx="6069864" cy="4643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Lora\Рабочий стол\Шевч_Картини\Видуб_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96516"/>
            <a:ext cx="6143636" cy="4661484"/>
          </a:xfrm>
          <a:prstGeom prst="rect">
            <a:avLst/>
          </a:prstGeom>
          <a:noFill/>
        </p:spPr>
      </p:pic>
      <p:pic>
        <p:nvPicPr>
          <p:cNvPr id="35843" name="Picture 3" descr="C:\Documents and Settings\Lora\Рабочий стол\Шевч_Картини\У києв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0"/>
            <a:ext cx="6500826" cy="4745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://upload.wikimedia.org/wikipedia/commons/f/f5/Taras_Shevchenko_National_University_of_Kyiv_10506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642918"/>
            <a:ext cx="6643734" cy="3795493"/>
          </a:xfrm>
          <a:prstGeom prst="rect">
            <a:avLst/>
          </a:prstGeom>
          <a:noFill/>
        </p:spPr>
      </p:pic>
      <p:pic>
        <p:nvPicPr>
          <p:cNvPr id="39938" name="Picture 2" descr="http://upload.wikimedia.org/wikipedia/uk/9/9c/%D0%A8%D0%B5%D0%B2%D1%87%D0%B5%D0%BD%D0%BA%D0%BE_%D0%B2_%D0%9A%D0%9D%D0%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762765" cy="5072074"/>
          </a:xfrm>
          <a:prstGeom prst="rect">
            <a:avLst/>
          </a:prstGeom>
          <a:noFill/>
        </p:spPr>
      </p:pic>
      <p:sp>
        <p:nvSpPr>
          <p:cNvPr id="3" name="Підзаголовок 2"/>
          <p:cNvSpPr txBox="1">
            <a:spLocks/>
          </p:cNvSpPr>
          <p:nvPr/>
        </p:nvSpPr>
        <p:spPr>
          <a:xfrm>
            <a:off x="642910" y="5715016"/>
            <a:ext cx="7745514" cy="685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000" i="1" smtClean="0">
                <a:solidFill>
                  <a:schemeClr val="accent6">
                    <a:lumMod val="50000"/>
                  </a:schemeClr>
                </a:solidFill>
              </a:rPr>
              <a:t>«Тарас 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</a:rPr>
              <a:t>Шевченко </a:t>
            </a:r>
            <a:r>
              <a:rPr lang="ru-RU" sz="2000" i="1" err="1">
                <a:solidFill>
                  <a:schemeClr val="accent6">
                    <a:lumMod val="50000"/>
                  </a:schemeClr>
                </a:solidFill>
              </a:rPr>
              <a:t>біля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</a:rPr>
              <a:t> Червоного корпусу </a:t>
            </a:r>
            <a:r>
              <a:rPr lang="ru-RU" sz="2000" i="1" err="1">
                <a:solidFill>
                  <a:schemeClr val="accent6">
                    <a:lumMod val="50000"/>
                  </a:schemeClr>
                </a:solidFill>
              </a:rPr>
              <a:t>Київського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i="1" err="1" smtClean="0">
                <a:solidFill>
                  <a:schemeClr val="accent6">
                    <a:lumMod val="50000"/>
                  </a:schemeClr>
                </a:solidFill>
              </a:rPr>
              <a:t>університету</a:t>
            </a:r>
            <a:r>
              <a:rPr lang="ru-RU" sz="2000" i="1" smtClean="0">
                <a:solidFill>
                  <a:schemeClr val="accent6">
                    <a:lumMod val="50000"/>
                  </a:schemeClr>
                </a:solidFill>
              </a:rPr>
              <a:t>» (фрагмент </a:t>
            </a:r>
            <a:r>
              <a:rPr lang="ru-RU" sz="2000" i="1" err="1" smtClean="0">
                <a:solidFill>
                  <a:schemeClr val="accent6">
                    <a:lumMod val="50000"/>
                  </a:schemeClr>
                </a:solidFill>
              </a:rPr>
              <a:t>картини</a:t>
            </a:r>
            <a:r>
              <a:rPr lang="ru-RU" sz="2000" i="1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ru-RU" sz="2000" i="1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224" name="Picture 8" descr="http://www.segodnya.ua/img/ui/_5cef6c7a9de9cea64a1cee0c73749fbf.jpg"/>
          <p:cNvPicPr>
            <a:picLocks noChangeAspect="1" noChangeArrowheads="1"/>
          </p:cNvPicPr>
          <p:nvPr/>
        </p:nvPicPr>
        <p:blipFill>
          <a:blip r:embed="rId4"/>
          <a:srcRect r="1754"/>
          <a:stretch>
            <a:fillRect/>
          </a:stretch>
        </p:blipFill>
        <p:spPr bwMode="auto">
          <a:xfrm>
            <a:off x="1" y="428604"/>
            <a:ext cx="4404448" cy="5857916"/>
          </a:xfrm>
          <a:prstGeom prst="rect">
            <a:avLst/>
          </a:prstGeom>
          <a:noFill/>
        </p:spPr>
      </p:pic>
      <p:pic>
        <p:nvPicPr>
          <p:cNvPr id="9218" name="Picture 2" descr="http://tarasshevchenko.at.ua/_ph/2/135415109.jpg"/>
          <p:cNvPicPr>
            <a:picLocks noChangeAspect="1" noChangeArrowheads="1"/>
          </p:cNvPicPr>
          <p:nvPr/>
        </p:nvPicPr>
        <p:blipFill>
          <a:blip r:embed="rId5"/>
          <a:srcRect l="11194" r="1387"/>
          <a:stretch>
            <a:fillRect/>
          </a:stretch>
        </p:blipFill>
        <p:spPr bwMode="auto">
          <a:xfrm>
            <a:off x="0" y="428604"/>
            <a:ext cx="9144000" cy="58706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C:\Documents and Settings\Lora\Рабочий стол\Шевч_Картини\Діти_байгуш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76430"/>
            <a:ext cx="3661178" cy="4881570"/>
          </a:xfrm>
          <a:prstGeom prst="rect">
            <a:avLst/>
          </a:prstGeom>
          <a:noFill/>
        </p:spPr>
      </p:pic>
      <p:pic>
        <p:nvPicPr>
          <p:cNvPr id="36866" name="Picture 2" descr="C:\Documents and Settings\Lora\Рабочий стол\Шевч_Картини\Держ_кула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5698" y="0"/>
            <a:ext cx="3953629" cy="5500702"/>
          </a:xfrm>
          <a:prstGeom prst="rect">
            <a:avLst/>
          </a:prstGeom>
          <a:noFill/>
        </p:spPr>
      </p:pic>
      <p:pic>
        <p:nvPicPr>
          <p:cNvPr id="36867" name="Picture 3" descr="C:\Documents and Settings\Lora\Рабочий стол\Шевч_Картини\Казашка Кат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4921" y="1290625"/>
            <a:ext cx="4129079" cy="5567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75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25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75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rtprojekt.ru/library/arthistory5/pic/0003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576" y="561628"/>
            <a:ext cx="4384551" cy="584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3" name="Picture 1" descr="C:\Documents and Settings\Lora\Рабочий стол\Шевч_Картини\Кара шпіц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7675" y="10019"/>
            <a:ext cx="48863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datai/izo/KHudozhnik-SHevchenko/0007-013-U-stepakh-Aral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282" y="620688"/>
            <a:ext cx="8064896" cy="563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Lora\Рабочий стол\Шевч_Картини\Форт_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7938091" cy="5348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Lora\Рабочий стол\Шевч_Картини\Гори_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8001056" cy="4260562"/>
          </a:xfrm>
          <a:prstGeom prst="rect">
            <a:avLst/>
          </a:prstGeom>
          <a:noFill/>
        </p:spPr>
      </p:pic>
      <p:pic>
        <p:nvPicPr>
          <p:cNvPr id="3" name="Picture 2" descr="http://900igr.net/datai/izo/KHudozhnik-SHevchenko/0009-019-Majster-pejzazh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687255"/>
            <a:ext cx="8001056" cy="5512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Новая папка\exhibimg_big_1306952793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5429288" cy="5429288"/>
          </a:xfrm>
          <a:prstGeom prst="rect">
            <a:avLst/>
          </a:prstGeom>
          <a:noFill/>
        </p:spPr>
      </p:pic>
      <p:pic>
        <p:nvPicPr>
          <p:cNvPr id="1026" name="Picture 2" descr="C:\Documents and Settings\Lora\Рабочий стол\Шевч_Картини\Тополя.jpg"/>
          <p:cNvPicPr>
            <a:picLocks noChangeAspect="1" noChangeArrowheads="1"/>
          </p:cNvPicPr>
          <p:nvPr/>
        </p:nvPicPr>
        <p:blipFill>
          <a:blip r:embed="rId3"/>
          <a:srcRect l="12680" r="33146"/>
          <a:stretch>
            <a:fillRect/>
          </a:stretch>
        </p:blipFill>
        <p:spPr bwMode="auto">
          <a:xfrm>
            <a:off x="6215074" y="571480"/>
            <a:ext cx="2357454" cy="558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 descr="http://veselahata.com/wp-content/gallery/trutovskij-kostyantin/kobzar-nad-dnipr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32436"/>
            <a:ext cx="8033546" cy="5623484"/>
          </a:xfrm>
          <a:prstGeom prst="rect">
            <a:avLst/>
          </a:prstGeom>
          <a:noFill/>
        </p:spPr>
      </p:pic>
      <p:sp>
        <p:nvSpPr>
          <p:cNvPr id="5" name="Підзаголовок 2"/>
          <p:cNvSpPr txBox="1">
            <a:spLocks/>
          </p:cNvSpPr>
          <p:nvPr/>
        </p:nvSpPr>
        <p:spPr>
          <a:xfrm>
            <a:off x="642910" y="5715016"/>
            <a:ext cx="7572428" cy="685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000" i="1" err="1" smtClean="0">
                <a:solidFill>
                  <a:schemeClr val="accent6">
                    <a:lumMod val="50000"/>
                  </a:schemeClr>
                </a:solidFill>
              </a:rPr>
              <a:t>К.Трутовський</a:t>
            </a:r>
            <a:r>
              <a:rPr lang="ru-RU" sz="2000" i="1" smtClean="0">
                <a:solidFill>
                  <a:schemeClr val="accent6">
                    <a:lumMod val="50000"/>
                  </a:schemeClr>
                </a:solidFill>
              </a:rPr>
              <a:t>  «</a:t>
            </a:r>
            <a:r>
              <a:rPr lang="ru-RU" sz="2000" i="1" err="1" smtClean="0">
                <a:solidFill>
                  <a:schemeClr val="accent6">
                    <a:lumMod val="50000"/>
                  </a:schemeClr>
                </a:solidFill>
              </a:rPr>
              <a:t>Кобзар</a:t>
            </a:r>
            <a:r>
              <a:rPr lang="ru-RU" sz="2000" i="1" smtClean="0">
                <a:solidFill>
                  <a:schemeClr val="accent6">
                    <a:lumMod val="50000"/>
                  </a:schemeClr>
                </a:solidFill>
              </a:rPr>
              <a:t> над </a:t>
            </a:r>
            <a:r>
              <a:rPr lang="ru-RU" sz="2000" i="1" err="1" smtClean="0">
                <a:solidFill>
                  <a:schemeClr val="accent6">
                    <a:lumMod val="50000"/>
                  </a:schemeClr>
                </a:solidFill>
              </a:rPr>
              <a:t>Дніпром</a:t>
            </a:r>
            <a:r>
              <a:rPr lang="ru-RU" sz="2000" i="1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endParaRPr lang="ru-RU" sz="2000" i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23867imgmigr"/>
          <p:cNvPicPr>
            <a:picLocks noChangeAspect="1" noChangeArrowheads="1"/>
          </p:cNvPicPr>
          <p:nvPr/>
        </p:nvPicPr>
        <p:blipFill rotWithShape="1">
          <a:blip r:embed="rId2"/>
          <a:srcRect l="7855" t="-2744" b="9540"/>
          <a:stretch/>
        </p:blipFill>
        <p:spPr bwMode="auto">
          <a:xfrm>
            <a:off x="2770909" y="360219"/>
            <a:ext cx="4212882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2" dur="6000" fill="hold"/>
                                        <p:tgtEl>
                                          <p:spTgt spid="4505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Другая 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3734"/>
      </a:hlink>
      <a:folHlink>
        <a:srgbClr val="DA9B9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544</TotalTime>
  <Words>79</Words>
  <Application>Microsoft Office PowerPoint</Application>
  <PresentationFormat>Екран (4:3)</PresentationFormat>
  <Paragraphs>13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2" baseType="lpstr">
      <vt:lpstr>Тема2</vt:lpstr>
      <vt:lpstr>МАЙСТЕР  ПЕНЗЛЯ   З  ПОЕТИЧНОЮ  ДУШЕЮ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Lnpc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МАЙСТЕР  ПЕНЗЛЯ   З  ПОЕТИЧНОЮ  ДУШЕЮ</dc:title>
  <dc:creator>Red</dc:creator>
  <cp:lastModifiedBy>Red</cp:lastModifiedBy>
  <cp:revision>67</cp:revision>
  <dcterms:created xsi:type="dcterms:W3CDTF">2014-02-28T14:10:06Z</dcterms:created>
  <dcterms:modified xsi:type="dcterms:W3CDTF">2014-03-12T13:41:38Z</dcterms:modified>
</cp:coreProperties>
</file>