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6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8"/>
  </p:notesMasterIdLst>
  <p:sldIdLst>
    <p:sldId id="272" r:id="rId3"/>
    <p:sldId id="275" r:id="rId4"/>
    <p:sldId id="276" r:id="rId5"/>
    <p:sldId id="277" r:id="rId6"/>
    <p:sldId id="287" r:id="rId7"/>
    <p:sldId id="288" r:id="rId8"/>
    <p:sldId id="263" r:id="rId9"/>
    <p:sldId id="271" r:id="rId10"/>
    <p:sldId id="286" r:id="rId11"/>
    <p:sldId id="278" r:id="rId12"/>
    <p:sldId id="283" r:id="rId13"/>
    <p:sldId id="279" r:id="rId14"/>
    <p:sldId id="280" r:id="rId15"/>
    <p:sldId id="289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BCD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313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7D4E1-EA32-41F1-8F72-FAEC0B07F9C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3C15669-39EF-4417-AF13-007C48FDADE6}">
      <dgm:prSet phldrT="[Текст]"/>
      <dgm:spPr/>
      <dgm:t>
        <a:bodyPr/>
        <a:lstStyle/>
        <a:p>
          <a:r>
            <a:rPr lang="en-US" b="1" dirty="0">
              <a:latin typeface="Arial Narrow" panose="020B0606020202030204" pitchFamily="34" charset="0"/>
            </a:rPr>
            <a:t>STEM</a:t>
          </a:r>
          <a:r>
            <a:rPr lang="uk-UA" b="1" dirty="0">
              <a:latin typeface="Arial Narrow" panose="020B0606020202030204" pitchFamily="34" charset="0"/>
            </a:rPr>
            <a:t>-</a:t>
          </a:r>
          <a:r>
            <a:rPr lang="en-US" b="1" dirty="0">
              <a:latin typeface="Arial Narrow" panose="020B0606020202030204" pitchFamily="34" charset="0"/>
            </a:rPr>
            <a:t>EDUCATION </a:t>
          </a:r>
          <a:endParaRPr lang="ru-RU" b="1" dirty="0">
            <a:latin typeface="Arial Narrow" panose="020B0606020202030204" pitchFamily="34" charset="0"/>
          </a:endParaRPr>
        </a:p>
      </dgm:t>
    </dgm:pt>
    <dgm:pt modelId="{10BF44A4-3645-4013-9B2F-1DD960424D22}" type="parTrans" cxnId="{174D7FE3-410C-464E-8B38-5F34D9B44079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7BAF0296-9167-43AE-B550-F76B44ADF694}" type="sibTrans" cxnId="{174D7FE3-410C-464E-8B38-5F34D9B44079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65D5C6EC-7BE7-4488-9F28-57C1C22A957D}">
      <dgm:prSet phldrT="[Текст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Hard and soft-skills</a:t>
          </a:r>
          <a:endParaRPr lang="ru-RU" dirty="0">
            <a:latin typeface="Arial Narrow" panose="020B0606020202030204" pitchFamily="34" charset="0"/>
          </a:endParaRPr>
        </a:p>
      </dgm:t>
    </dgm:pt>
    <dgm:pt modelId="{E65D75D7-4160-4396-8B17-535E3EEA3965}" type="parTrans" cxnId="{EC945621-F10F-4D6B-88B5-72DBE5074BC2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0BB0F40D-B309-4399-BAE5-8BCBAF389DFB}" type="sibTrans" cxnId="{EC945621-F10F-4D6B-88B5-72DBE5074BC2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D920F7E4-652A-4289-BBC2-29012DC88D0D}">
      <dgm:prSet phldrT="[Текст]" custT="1"/>
      <dgm:spPr/>
      <dgm:t>
        <a:bodyPr/>
        <a:lstStyle/>
        <a:p>
          <a:r>
            <a:rPr lang="en-US" sz="1800" dirty="0">
              <a:latin typeface="Arial Narrow" panose="020B0606020202030204" pitchFamily="34" charset="0"/>
              <a:cs typeface="Times New Roman" panose="02020603050405020304" pitchFamily="18" charset="0"/>
            </a:rPr>
            <a:t>Increasing the flow of information </a:t>
          </a:r>
          <a:endParaRPr lang="ru-RU" sz="1800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99A7447-CCD5-4237-BCAF-B98E82309F1C}" type="parTrans" cxnId="{AC91FCB7-09E3-4847-B0CA-A41755DB407B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BA6219C2-EBD3-4038-B747-65581B93330D}" type="sibTrans" cxnId="{AC91FCB7-09E3-4847-B0CA-A41755DB407B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ABBED48C-6DF8-49AE-9E32-419D0523AC5F}">
      <dgm:prSet phldrT="[Текст]" custT="1"/>
      <dgm:spPr/>
      <dgm:t>
        <a:bodyPr/>
        <a:lstStyle/>
        <a:p>
          <a:r>
            <a:rPr lang="en-US" sz="1800" dirty="0">
              <a:latin typeface="Arial Narrow" panose="020B0606020202030204" pitchFamily="34" charset="0"/>
              <a:cs typeface="Times New Roman" panose="02020603050405020304" pitchFamily="18" charset="0"/>
            </a:rPr>
            <a:t>New professions </a:t>
          </a:r>
          <a:endParaRPr lang="ru-RU" sz="1800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2309FC84-F3C6-4EEF-99BA-01BAA4EF9D0A}" type="parTrans" cxnId="{DE8D4FCF-0C8B-46C3-8678-64A1CCAA50D5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08EF1D8C-745F-4BCB-BB57-4B20A1DE4814}" type="sibTrans" cxnId="{DE8D4FCF-0C8B-46C3-8678-64A1CCAA50D5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85B03093-6E58-4EEE-82CD-28E2A5857DE7}">
      <dgm:prSet phldrT="[Текст]" custT="1"/>
      <dgm:spPr/>
      <dgm:t>
        <a:bodyPr/>
        <a:lstStyle/>
        <a:p>
          <a:r>
            <a:rPr lang="en-US" sz="1800" dirty="0">
              <a:latin typeface="Arial Narrow" panose="020B0606020202030204" pitchFamily="34" charset="0"/>
              <a:cs typeface="Times New Roman" panose="02020603050405020304" pitchFamily="18" charset="0"/>
            </a:rPr>
            <a:t>Information </a:t>
          </a:r>
        </a:p>
        <a:p>
          <a:r>
            <a:rPr lang="en-US" sz="1800" dirty="0">
              <a:latin typeface="Arial Narrow" panose="020B0606020202030204" pitchFamily="34" charset="0"/>
              <a:cs typeface="Times New Roman" panose="02020603050405020304" pitchFamily="18" charset="0"/>
            </a:rPr>
            <a:t>and technological progress</a:t>
          </a:r>
          <a:endParaRPr lang="ru-RU" sz="1800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E11C07CD-5A1C-4A3D-BFFF-5C9270AAFA87}" type="parTrans" cxnId="{2A4A82D7-2D7B-48AA-9EC7-A89D58BCA9B7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060DDDB1-FB6D-4D91-B8F8-E679A2EA5E13}" type="sibTrans" cxnId="{2A4A82D7-2D7B-48AA-9EC7-A89D58BCA9B7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E73A7F2B-AE9E-4355-A2B9-9A418F283809}" type="pres">
      <dgm:prSet presAssocID="{E677D4E1-EA32-41F1-8F72-FAEC0B07F9C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94E872-56F5-40D2-837B-C99613837857}" type="pres">
      <dgm:prSet presAssocID="{B3C15669-39EF-4417-AF13-007C48FDADE6}" presName="centerShape" presStyleLbl="node0" presStyleIdx="0" presStyleCnt="1" custScaleX="125477"/>
      <dgm:spPr/>
    </dgm:pt>
    <dgm:pt modelId="{CEB1C6F4-3D0C-4EE5-8617-6D84C0C42074}" type="pres">
      <dgm:prSet presAssocID="{65D5C6EC-7BE7-4488-9F28-57C1C22A957D}" presName="node" presStyleLbl="node1" presStyleIdx="0" presStyleCnt="4" custScaleX="145510">
        <dgm:presLayoutVars>
          <dgm:bulletEnabled val="1"/>
        </dgm:presLayoutVars>
      </dgm:prSet>
      <dgm:spPr/>
    </dgm:pt>
    <dgm:pt modelId="{C7BB8DAF-13E8-475C-816F-3CE6C3ACF5A0}" type="pres">
      <dgm:prSet presAssocID="{65D5C6EC-7BE7-4488-9F28-57C1C22A957D}" presName="dummy" presStyleCnt="0"/>
      <dgm:spPr/>
    </dgm:pt>
    <dgm:pt modelId="{B817B0DD-A0B6-44E5-99FE-3B11D4BF93BF}" type="pres">
      <dgm:prSet presAssocID="{0BB0F40D-B309-4399-BAE5-8BCBAF389DFB}" presName="sibTrans" presStyleLbl="sibTrans2D1" presStyleIdx="0" presStyleCnt="4"/>
      <dgm:spPr/>
    </dgm:pt>
    <dgm:pt modelId="{8DC56237-9BDB-435B-8561-8EF1ECFF5D9F}" type="pres">
      <dgm:prSet presAssocID="{D920F7E4-652A-4289-BBC2-29012DC88D0D}" presName="node" presStyleLbl="node1" presStyleIdx="1" presStyleCnt="4" custScaleX="169323" custScaleY="110002">
        <dgm:presLayoutVars>
          <dgm:bulletEnabled val="1"/>
        </dgm:presLayoutVars>
      </dgm:prSet>
      <dgm:spPr/>
    </dgm:pt>
    <dgm:pt modelId="{AF2A6A48-0F55-44CF-86C9-88B7202148FA}" type="pres">
      <dgm:prSet presAssocID="{D920F7E4-652A-4289-BBC2-29012DC88D0D}" presName="dummy" presStyleCnt="0"/>
      <dgm:spPr/>
    </dgm:pt>
    <dgm:pt modelId="{6C2464EB-9599-4FA0-8ABC-29FCD270C4A4}" type="pres">
      <dgm:prSet presAssocID="{BA6219C2-EBD3-4038-B747-65581B93330D}" presName="sibTrans" presStyleLbl="sibTrans2D1" presStyleIdx="1" presStyleCnt="4"/>
      <dgm:spPr/>
    </dgm:pt>
    <dgm:pt modelId="{B75C7244-A05E-4D11-AF66-92FE539F8D7D}" type="pres">
      <dgm:prSet presAssocID="{ABBED48C-6DF8-49AE-9E32-419D0523AC5F}" presName="node" presStyleLbl="node1" presStyleIdx="2" presStyleCnt="4" custScaleX="156411">
        <dgm:presLayoutVars>
          <dgm:bulletEnabled val="1"/>
        </dgm:presLayoutVars>
      </dgm:prSet>
      <dgm:spPr/>
    </dgm:pt>
    <dgm:pt modelId="{50599A96-9329-4A16-A82F-A709ACD4EE05}" type="pres">
      <dgm:prSet presAssocID="{ABBED48C-6DF8-49AE-9E32-419D0523AC5F}" presName="dummy" presStyleCnt="0"/>
      <dgm:spPr/>
    </dgm:pt>
    <dgm:pt modelId="{9BB6BE71-59EB-49A1-9505-923D61BD1546}" type="pres">
      <dgm:prSet presAssocID="{08EF1D8C-745F-4BCB-BB57-4B20A1DE4814}" presName="sibTrans" presStyleLbl="sibTrans2D1" presStyleIdx="2" presStyleCnt="4"/>
      <dgm:spPr/>
    </dgm:pt>
    <dgm:pt modelId="{B7BCD9C1-C1EA-43CA-8706-107DED400CEF}" type="pres">
      <dgm:prSet presAssocID="{85B03093-6E58-4EEE-82CD-28E2A5857DE7}" presName="node" presStyleLbl="node1" presStyleIdx="3" presStyleCnt="4" custScaleX="158277" custScaleY="122225">
        <dgm:presLayoutVars>
          <dgm:bulletEnabled val="1"/>
        </dgm:presLayoutVars>
      </dgm:prSet>
      <dgm:spPr/>
    </dgm:pt>
    <dgm:pt modelId="{388C45F6-ADDC-419A-9DC0-0EF06539205E}" type="pres">
      <dgm:prSet presAssocID="{85B03093-6E58-4EEE-82CD-28E2A5857DE7}" presName="dummy" presStyleCnt="0"/>
      <dgm:spPr/>
    </dgm:pt>
    <dgm:pt modelId="{59DCFD2E-3260-4AA7-8571-7908048C66EC}" type="pres">
      <dgm:prSet presAssocID="{060DDDB1-FB6D-4D91-B8F8-E679A2EA5E13}" presName="sibTrans" presStyleLbl="sibTrans2D1" presStyleIdx="3" presStyleCnt="4"/>
      <dgm:spPr/>
    </dgm:pt>
  </dgm:ptLst>
  <dgm:cxnLst>
    <dgm:cxn modelId="{29C33A08-6155-4D57-AECF-F300FD3B19CC}" type="presOf" srcId="{060DDDB1-FB6D-4D91-B8F8-E679A2EA5E13}" destId="{59DCFD2E-3260-4AA7-8571-7908048C66EC}" srcOrd="0" destOrd="0" presId="urn:microsoft.com/office/officeart/2005/8/layout/radial6"/>
    <dgm:cxn modelId="{2388891E-22B9-4794-BCFB-1B09B7F519E1}" type="presOf" srcId="{D920F7E4-652A-4289-BBC2-29012DC88D0D}" destId="{8DC56237-9BDB-435B-8561-8EF1ECFF5D9F}" srcOrd="0" destOrd="0" presId="urn:microsoft.com/office/officeart/2005/8/layout/radial6"/>
    <dgm:cxn modelId="{EC945621-F10F-4D6B-88B5-72DBE5074BC2}" srcId="{B3C15669-39EF-4417-AF13-007C48FDADE6}" destId="{65D5C6EC-7BE7-4488-9F28-57C1C22A957D}" srcOrd="0" destOrd="0" parTransId="{E65D75D7-4160-4396-8B17-535E3EEA3965}" sibTransId="{0BB0F40D-B309-4399-BAE5-8BCBAF389DFB}"/>
    <dgm:cxn modelId="{00815D34-D12C-4F55-9A2C-A10A288E6764}" type="presOf" srcId="{BA6219C2-EBD3-4038-B747-65581B93330D}" destId="{6C2464EB-9599-4FA0-8ABC-29FCD270C4A4}" srcOrd="0" destOrd="0" presId="urn:microsoft.com/office/officeart/2005/8/layout/radial6"/>
    <dgm:cxn modelId="{316C2C6B-85E4-41E1-A9E8-E76E0F4ECB1C}" type="presOf" srcId="{85B03093-6E58-4EEE-82CD-28E2A5857DE7}" destId="{B7BCD9C1-C1EA-43CA-8706-107DED400CEF}" srcOrd="0" destOrd="0" presId="urn:microsoft.com/office/officeart/2005/8/layout/radial6"/>
    <dgm:cxn modelId="{C2DB8A52-54D0-4398-84D1-00BF1F0F5F70}" type="presOf" srcId="{65D5C6EC-7BE7-4488-9F28-57C1C22A957D}" destId="{CEB1C6F4-3D0C-4EE5-8617-6D84C0C42074}" srcOrd="0" destOrd="0" presId="urn:microsoft.com/office/officeart/2005/8/layout/radial6"/>
    <dgm:cxn modelId="{D3A3D394-864A-44C9-B638-87A570F79833}" type="presOf" srcId="{E677D4E1-EA32-41F1-8F72-FAEC0B07F9CA}" destId="{E73A7F2B-AE9E-4355-A2B9-9A418F283809}" srcOrd="0" destOrd="0" presId="urn:microsoft.com/office/officeart/2005/8/layout/radial6"/>
    <dgm:cxn modelId="{AC91FCB7-09E3-4847-B0CA-A41755DB407B}" srcId="{B3C15669-39EF-4417-AF13-007C48FDADE6}" destId="{D920F7E4-652A-4289-BBC2-29012DC88D0D}" srcOrd="1" destOrd="0" parTransId="{F99A7447-CCD5-4237-BCAF-B98E82309F1C}" sibTransId="{BA6219C2-EBD3-4038-B747-65581B93330D}"/>
    <dgm:cxn modelId="{1E26E2B8-88B7-4414-8D5C-BE72F63FD977}" type="presOf" srcId="{B3C15669-39EF-4417-AF13-007C48FDADE6}" destId="{5094E872-56F5-40D2-837B-C99613837857}" srcOrd="0" destOrd="0" presId="urn:microsoft.com/office/officeart/2005/8/layout/radial6"/>
    <dgm:cxn modelId="{DE8D4FCF-0C8B-46C3-8678-64A1CCAA50D5}" srcId="{B3C15669-39EF-4417-AF13-007C48FDADE6}" destId="{ABBED48C-6DF8-49AE-9E32-419D0523AC5F}" srcOrd="2" destOrd="0" parTransId="{2309FC84-F3C6-4EEF-99BA-01BAA4EF9D0A}" sibTransId="{08EF1D8C-745F-4BCB-BB57-4B20A1DE4814}"/>
    <dgm:cxn modelId="{2A4A82D7-2D7B-48AA-9EC7-A89D58BCA9B7}" srcId="{B3C15669-39EF-4417-AF13-007C48FDADE6}" destId="{85B03093-6E58-4EEE-82CD-28E2A5857DE7}" srcOrd="3" destOrd="0" parTransId="{E11C07CD-5A1C-4A3D-BFFF-5C9270AAFA87}" sibTransId="{060DDDB1-FB6D-4D91-B8F8-E679A2EA5E13}"/>
    <dgm:cxn modelId="{174D7FE3-410C-464E-8B38-5F34D9B44079}" srcId="{E677D4E1-EA32-41F1-8F72-FAEC0B07F9CA}" destId="{B3C15669-39EF-4417-AF13-007C48FDADE6}" srcOrd="0" destOrd="0" parTransId="{10BF44A4-3645-4013-9B2F-1DD960424D22}" sibTransId="{7BAF0296-9167-43AE-B550-F76B44ADF694}"/>
    <dgm:cxn modelId="{48FADFE3-C534-434F-A1CE-4B75FA96391D}" type="presOf" srcId="{08EF1D8C-745F-4BCB-BB57-4B20A1DE4814}" destId="{9BB6BE71-59EB-49A1-9505-923D61BD1546}" srcOrd="0" destOrd="0" presId="urn:microsoft.com/office/officeart/2005/8/layout/radial6"/>
    <dgm:cxn modelId="{167477F4-E372-4648-833E-16F359133997}" type="presOf" srcId="{0BB0F40D-B309-4399-BAE5-8BCBAF389DFB}" destId="{B817B0DD-A0B6-44E5-99FE-3B11D4BF93BF}" srcOrd="0" destOrd="0" presId="urn:microsoft.com/office/officeart/2005/8/layout/radial6"/>
    <dgm:cxn modelId="{174632F6-711A-4003-AF09-B32AA7131B5E}" type="presOf" srcId="{ABBED48C-6DF8-49AE-9E32-419D0523AC5F}" destId="{B75C7244-A05E-4D11-AF66-92FE539F8D7D}" srcOrd="0" destOrd="0" presId="urn:microsoft.com/office/officeart/2005/8/layout/radial6"/>
    <dgm:cxn modelId="{8BC0B826-D946-4AF9-A7C5-A101F9C4DED9}" type="presParOf" srcId="{E73A7F2B-AE9E-4355-A2B9-9A418F283809}" destId="{5094E872-56F5-40D2-837B-C99613837857}" srcOrd="0" destOrd="0" presId="urn:microsoft.com/office/officeart/2005/8/layout/radial6"/>
    <dgm:cxn modelId="{C41BD187-54EA-4A4A-AD1E-962945D62AA7}" type="presParOf" srcId="{E73A7F2B-AE9E-4355-A2B9-9A418F283809}" destId="{CEB1C6F4-3D0C-4EE5-8617-6D84C0C42074}" srcOrd="1" destOrd="0" presId="urn:microsoft.com/office/officeart/2005/8/layout/radial6"/>
    <dgm:cxn modelId="{CD1E8CE5-AE7B-4740-BB6D-51FBA3617888}" type="presParOf" srcId="{E73A7F2B-AE9E-4355-A2B9-9A418F283809}" destId="{C7BB8DAF-13E8-475C-816F-3CE6C3ACF5A0}" srcOrd="2" destOrd="0" presId="urn:microsoft.com/office/officeart/2005/8/layout/radial6"/>
    <dgm:cxn modelId="{B8E8A0D6-6178-47ED-9EA4-873C87181A7C}" type="presParOf" srcId="{E73A7F2B-AE9E-4355-A2B9-9A418F283809}" destId="{B817B0DD-A0B6-44E5-99FE-3B11D4BF93BF}" srcOrd="3" destOrd="0" presId="urn:microsoft.com/office/officeart/2005/8/layout/radial6"/>
    <dgm:cxn modelId="{3F68C007-A66A-43DA-BD6A-B5FC4AAFDDD4}" type="presParOf" srcId="{E73A7F2B-AE9E-4355-A2B9-9A418F283809}" destId="{8DC56237-9BDB-435B-8561-8EF1ECFF5D9F}" srcOrd="4" destOrd="0" presId="urn:microsoft.com/office/officeart/2005/8/layout/radial6"/>
    <dgm:cxn modelId="{84BAB1B1-54F5-4EA2-8C01-6C895C504D5D}" type="presParOf" srcId="{E73A7F2B-AE9E-4355-A2B9-9A418F283809}" destId="{AF2A6A48-0F55-44CF-86C9-88B7202148FA}" srcOrd="5" destOrd="0" presId="urn:microsoft.com/office/officeart/2005/8/layout/radial6"/>
    <dgm:cxn modelId="{804690EE-BB46-4AB1-8F00-385E53BD5262}" type="presParOf" srcId="{E73A7F2B-AE9E-4355-A2B9-9A418F283809}" destId="{6C2464EB-9599-4FA0-8ABC-29FCD270C4A4}" srcOrd="6" destOrd="0" presId="urn:microsoft.com/office/officeart/2005/8/layout/radial6"/>
    <dgm:cxn modelId="{D4816B86-BA14-4E80-9A1D-37E8991AEFE6}" type="presParOf" srcId="{E73A7F2B-AE9E-4355-A2B9-9A418F283809}" destId="{B75C7244-A05E-4D11-AF66-92FE539F8D7D}" srcOrd="7" destOrd="0" presId="urn:microsoft.com/office/officeart/2005/8/layout/radial6"/>
    <dgm:cxn modelId="{1029DB43-7D1A-4F45-A08F-6070BFDDDADD}" type="presParOf" srcId="{E73A7F2B-AE9E-4355-A2B9-9A418F283809}" destId="{50599A96-9329-4A16-A82F-A709ACD4EE05}" srcOrd="8" destOrd="0" presId="urn:microsoft.com/office/officeart/2005/8/layout/radial6"/>
    <dgm:cxn modelId="{3E6EE535-C46D-4F50-A6FE-3EB16775F976}" type="presParOf" srcId="{E73A7F2B-AE9E-4355-A2B9-9A418F283809}" destId="{9BB6BE71-59EB-49A1-9505-923D61BD1546}" srcOrd="9" destOrd="0" presId="urn:microsoft.com/office/officeart/2005/8/layout/radial6"/>
    <dgm:cxn modelId="{B4B08888-8A9E-480E-B98A-0FAE1638D674}" type="presParOf" srcId="{E73A7F2B-AE9E-4355-A2B9-9A418F283809}" destId="{B7BCD9C1-C1EA-43CA-8706-107DED400CEF}" srcOrd="10" destOrd="0" presId="urn:microsoft.com/office/officeart/2005/8/layout/radial6"/>
    <dgm:cxn modelId="{BC6486AC-F0DF-4526-BCAE-2B7B5129B86C}" type="presParOf" srcId="{E73A7F2B-AE9E-4355-A2B9-9A418F283809}" destId="{388C45F6-ADDC-419A-9DC0-0EF06539205E}" srcOrd="11" destOrd="0" presId="urn:microsoft.com/office/officeart/2005/8/layout/radial6"/>
    <dgm:cxn modelId="{4B1A1403-46B2-4471-8A38-DC59A0E73875}" type="presParOf" srcId="{E73A7F2B-AE9E-4355-A2B9-9A418F283809}" destId="{59DCFD2E-3260-4AA7-8571-7908048C66E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BFB1A3-1720-4E6C-AA65-120D1E22A5EA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02E4A4DB-7260-4999-9044-5643BB3E224D}">
      <dgm:prSet phldrT="[Текст]" custT="1"/>
      <dgm:spPr/>
      <dgm:t>
        <a:bodyPr/>
        <a:lstStyle/>
        <a:p>
          <a:pPr algn="ctr"/>
          <a:r>
            <a:rPr lang="en-US" sz="4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pedagogical  </a:t>
          </a:r>
          <a:endParaRPr lang="ru-RU" sz="4400" b="1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7E57ED97-A86A-49FE-B6FB-70F1A586FD88}" type="parTrans" cxnId="{48BA595D-4AB6-467C-BBFE-07EE7D0EE373}">
      <dgm:prSet/>
      <dgm:spPr/>
      <dgm:t>
        <a:bodyPr/>
        <a:lstStyle/>
        <a:p>
          <a:endParaRPr lang="ru-RU"/>
        </a:p>
      </dgm:t>
    </dgm:pt>
    <dgm:pt modelId="{A7C1B695-F02D-423A-A558-8696B92AF4FC}" type="sibTrans" cxnId="{48BA595D-4AB6-467C-BBFE-07EE7D0EE373}">
      <dgm:prSet/>
      <dgm:spPr/>
      <dgm:t>
        <a:bodyPr/>
        <a:lstStyle/>
        <a:p>
          <a:endParaRPr lang="ru-RU"/>
        </a:p>
      </dgm:t>
    </dgm:pt>
    <dgm:pt modelId="{5D4E4962-9356-412A-9201-C165466F01BE}">
      <dgm:prSet phldrT="[Текст]" custT="1"/>
      <dgm:spPr/>
      <dgm:t>
        <a:bodyPr/>
        <a:lstStyle/>
        <a:p>
          <a:pPr algn="ctr"/>
          <a:r>
            <a:rPr lang="en-US" sz="4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methodical </a:t>
          </a:r>
          <a:endParaRPr lang="ru-RU" sz="4400" b="1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6ACEB2B-F59A-4895-A9C3-D11EEA6811B4}" type="parTrans" cxnId="{4C844D81-D987-48AD-BC8D-F1CDFD31263C}">
      <dgm:prSet/>
      <dgm:spPr/>
      <dgm:t>
        <a:bodyPr/>
        <a:lstStyle/>
        <a:p>
          <a:endParaRPr lang="ru-RU"/>
        </a:p>
      </dgm:t>
    </dgm:pt>
    <dgm:pt modelId="{EDDC342B-22E7-495D-B154-DF623421DD34}" type="sibTrans" cxnId="{4C844D81-D987-48AD-BC8D-F1CDFD31263C}">
      <dgm:prSet/>
      <dgm:spPr/>
      <dgm:t>
        <a:bodyPr/>
        <a:lstStyle/>
        <a:p>
          <a:endParaRPr lang="ru-RU"/>
        </a:p>
      </dgm:t>
    </dgm:pt>
    <dgm:pt modelId="{ABB7BE5E-6858-4A92-A21B-1AD1DED63792}">
      <dgm:prSet phldrT="[Текст]" custT="1"/>
      <dgm:spPr/>
      <dgm:t>
        <a:bodyPr/>
        <a:lstStyle/>
        <a:p>
          <a:pPr algn="ctr"/>
          <a:r>
            <a:rPr lang="en-US" sz="4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technological </a:t>
          </a:r>
          <a:endParaRPr lang="ru-RU" sz="4400" b="1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91B0E8B-EA97-4A0D-9583-3563023B48B6}" type="parTrans" cxnId="{B3666E7E-0D99-474B-845B-52FD883C1022}">
      <dgm:prSet/>
      <dgm:spPr/>
      <dgm:t>
        <a:bodyPr/>
        <a:lstStyle/>
        <a:p>
          <a:endParaRPr lang="ru-RU"/>
        </a:p>
      </dgm:t>
    </dgm:pt>
    <dgm:pt modelId="{992A019E-33B8-408D-8E2B-703F404DD86E}" type="sibTrans" cxnId="{B3666E7E-0D99-474B-845B-52FD883C1022}">
      <dgm:prSet/>
      <dgm:spPr/>
      <dgm:t>
        <a:bodyPr/>
        <a:lstStyle/>
        <a:p>
          <a:endParaRPr lang="ru-RU"/>
        </a:p>
      </dgm:t>
    </dgm:pt>
    <dgm:pt modelId="{78C3F30F-F7CB-4B8B-A2FE-6BB4B08D7FA2}">
      <dgm:prSet custT="1"/>
      <dgm:spPr/>
      <dgm:t>
        <a:bodyPr/>
        <a:lstStyle/>
        <a:p>
          <a:r>
            <a:rPr lang="en-US" sz="4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psychological</a:t>
          </a:r>
          <a:endParaRPr lang="uk-UA" sz="4400" b="1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80746893-3BDE-471D-BBFD-44534ABB9EB7}" type="parTrans" cxnId="{66434590-BE22-476A-9736-944D8094A659}">
      <dgm:prSet/>
      <dgm:spPr/>
      <dgm:t>
        <a:bodyPr/>
        <a:lstStyle/>
        <a:p>
          <a:endParaRPr lang="uk-UA"/>
        </a:p>
      </dgm:t>
    </dgm:pt>
    <dgm:pt modelId="{3EF507EE-537B-4CAB-84D8-4DFD6D5217EA}" type="sibTrans" cxnId="{66434590-BE22-476A-9736-944D8094A659}">
      <dgm:prSet/>
      <dgm:spPr/>
      <dgm:t>
        <a:bodyPr/>
        <a:lstStyle/>
        <a:p>
          <a:endParaRPr lang="uk-UA"/>
        </a:p>
      </dgm:t>
    </dgm:pt>
    <dgm:pt modelId="{4D450264-2561-4F01-9263-E86C84CC7461}">
      <dgm:prSet/>
      <dgm:spPr/>
      <dgm:t>
        <a:bodyPr/>
        <a:lstStyle/>
        <a:p>
          <a:r>
            <a:rPr lang="en-US" b="1" i="0" dirty="0"/>
            <a:t>economic</a:t>
          </a:r>
          <a:endParaRPr lang="uk-UA" b="1" dirty="0">
            <a:latin typeface="Arial Narrow" panose="020B0606020202030204" pitchFamily="34" charset="0"/>
          </a:endParaRPr>
        </a:p>
      </dgm:t>
    </dgm:pt>
    <dgm:pt modelId="{5AD03D53-BD31-43A1-A591-351698619EC2}" type="parTrans" cxnId="{5DBB729B-6AFB-439F-BA2D-5212A5FB98BE}">
      <dgm:prSet/>
      <dgm:spPr/>
      <dgm:t>
        <a:bodyPr/>
        <a:lstStyle/>
        <a:p>
          <a:endParaRPr lang="ru-RU"/>
        </a:p>
      </dgm:t>
    </dgm:pt>
    <dgm:pt modelId="{0950DED0-EB62-4A3B-A94E-52D2D4DBFC26}" type="sibTrans" cxnId="{5DBB729B-6AFB-439F-BA2D-5212A5FB98BE}">
      <dgm:prSet/>
      <dgm:spPr/>
      <dgm:t>
        <a:bodyPr/>
        <a:lstStyle/>
        <a:p>
          <a:endParaRPr lang="ru-RU"/>
        </a:p>
      </dgm:t>
    </dgm:pt>
    <dgm:pt modelId="{E8544D3A-897A-4206-8F14-89255D73B590}" type="pres">
      <dgm:prSet presAssocID="{60BFB1A3-1720-4E6C-AA65-120D1E22A5EA}" presName="linearFlow" presStyleCnt="0">
        <dgm:presLayoutVars>
          <dgm:dir/>
          <dgm:resizeHandles val="exact"/>
        </dgm:presLayoutVars>
      </dgm:prSet>
      <dgm:spPr/>
    </dgm:pt>
    <dgm:pt modelId="{F444DDAE-3B2B-4702-B46D-0852ADCFD19E}" type="pres">
      <dgm:prSet presAssocID="{02E4A4DB-7260-4999-9044-5643BB3E224D}" presName="composite" presStyleCnt="0"/>
      <dgm:spPr/>
    </dgm:pt>
    <dgm:pt modelId="{F4724649-D520-415D-A78D-A7247978140A}" type="pres">
      <dgm:prSet presAssocID="{02E4A4DB-7260-4999-9044-5643BB3E224D}" presName="imgShp" presStyleLbl="fgImgPlace1" presStyleIdx="0" presStyleCnt="5" custScaleX="96772" custScaleY="92867" custLinFactNeighborX="-13442" custLinFactNeighborY="28983"/>
      <dgm:spPr/>
    </dgm:pt>
    <dgm:pt modelId="{A0E420C9-16DE-4514-8E07-355DBBF72870}" type="pres">
      <dgm:prSet presAssocID="{02E4A4DB-7260-4999-9044-5643BB3E224D}" presName="txShp" presStyleLbl="node1" presStyleIdx="0" presStyleCnt="5" custScaleX="116321" custLinFactNeighborX="1032" custLinFactNeighborY="30537">
        <dgm:presLayoutVars>
          <dgm:bulletEnabled val="1"/>
        </dgm:presLayoutVars>
      </dgm:prSet>
      <dgm:spPr/>
    </dgm:pt>
    <dgm:pt modelId="{4F45AECE-40D1-4B7C-91AC-E855C8467C70}" type="pres">
      <dgm:prSet presAssocID="{A7C1B695-F02D-423A-A558-8696B92AF4FC}" presName="spacing" presStyleCnt="0"/>
      <dgm:spPr/>
    </dgm:pt>
    <dgm:pt modelId="{CB8A981D-EEAF-490C-B72D-EDCD1EA33FBB}" type="pres">
      <dgm:prSet presAssocID="{5D4E4962-9356-412A-9201-C165466F01BE}" presName="composite" presStyleCnt="0"/>
      <dgm:spPr/>
    </dgm:pt>
    <dgm:pt modelId="{94424CBB-3F9F-413E-89F4-E22D85E94D09}" type="pres">
      <dgm:prSet presAssocID="{5D4E4962-9356-412A-9201-C165466F01BE}" presName="imgShp" presStyleLbl="fgImgPlace1" presStyleIdx="1" presStyleCnt="5" custScaleX="92359" custScaleY="84264" custLinFactNeighborX="-12168" custLinFactNeighborY="19247"/>
      <dgm:spPr/>
    </dgm:pt>
    <dgm:pt modelId="{C6D4ECFC-180B-4B4A-837E-3FDD4E7AEB91}" type="pres">
      <dgm:prSet presAssocID="{5D4E4962-9356-412A-9201-C165466F01BE}" presName="txShp" presStyleLbl="node1" presStyleIdx="1" presStyleCnt="5" custScaleX="108612" custScaleY="93231" custLinFactNeighborX="1686" custLinFactNeighborY="17461">
        <dgm:presLayoutVars>
          <dgm:bulletEnabled val="1"/>
        </dgm:presLayoutVars>
      </dgm:prSet>
      <dgm:spPr/>
    </dgm:pt>
    <dgm:pt modelId="{46D4CE05-112D-42B5-AEE6-7A0A28211B38}" type="pres">
      <dgm:prSet presAssocID="{EDDC342B-22E7-495D-B154-DF623421DD34}" presName="spacing" presStyleCnt="0"/>
      <dgm:spPr/>
    </dgm:pt>
    <dgm:pt modelId="{5AE36852-567E-467E-B8EE-C924C362DACC}" type="pres">
      <dgm:prSet presAssocID="{ABB7BE5E-6858-4A92-A21B-1AD1DED63792}" presName="composite" presStyleCnt="0"/>
      <dgm:spPr/>
    </dgm:pt>
    <dgm:pt modelId="{80EFF516-1559-4EEE-959A-C36892ECC8F3}" type="pres">
      <dgm:prSet presAssocID="{ABB7BE5E-6858-4A92-A21B-1AD1DED63792}" presName="imgShp" presStyleLbl="fgImgPlace1" presStyleIdx="2" presStyleCnt="5" custLinFactNeighborX="-7634" custLinFactNeighborY="-3443"/>
      <dgm:spPr/>
    </dgm:pt>
    <dgm:pt modelId="{491EAAEA-0C24-4A32-AB4B-91D009F5B51D}" type="pres">
      <dgm:prSet presAssocID="{ABB7BE5E-6858-4A92-A21B-1AD1DED63792}" presName="txShp" presStyleLbl="node1" presStyleIdx="2" presStyleCnt="5" custLinFactNeighborX="1759" custLinFactNeighborY="3855">
        <dgm:presLayoutVars>
          <dgm:bulletEnabled val="1"/>
        </dgm:presLayoutVars>
      </dgm:prSet>
      <dgm:spPr/>
    </dgm:pt>
    <dgm:pt modelId="{1860853A-ABF0-45C1-8E90-4BD4CDEA71EA}" type="pres">
      <dgm:prSet presAssocID="{992A019E-33B8-408D-8E2B-703F404DD86E}" presName="spacing" presStyleCnt="0"/>
      <dgm:spPr/>
    </dgm:pt>
    <dgm:pt modelId="{88A35274-0706-4B3B-AB03-133AFE33492D}" type="pres">
      <dgm:prSet presAssocID="{78C3F30F-F7CB-4B8B-A2FE-6BB4B08D7FA2}" presName="composite" presStyleCnt="0"/>
      <dgm:spPr/>
    </dgm:pt>
    <dgm:pt modelId="{C0D28BF0-2161-45FA-8F4C-99E42167EEA7}" type="pres">
      <dgm:prSet presAssocID="{78C3F30F-F7CB-4B8B-A2FE-6BB4B08D7FA2}" presName="imgShp" presStyleLbl="fgImgPlace1" presStyleIdx="3" presStyleCnt="5"/>
      <dgm:spPr/>
    </dgm:pt>
    <dgm:pt modelId="{18A697F1-3FD5-429D-B0DF-EFEE00EB022D}" type="pres">
      <dgm:prSet presAssocID="{78C3F30F-F7CB-4B8B-A2FE-6BB4B08D7FA2}" presName="txShp" presStyleLbl="node1" presStyleIdx="3" presStyleCnt="5">
        <dgm:presLayoutVars>
          <dgm:bulletEnabled val="1"/>
        </dgm:presLayoutVars>
      </dgm:prSet>
      <dgm:spPr/>
    </dgm:pt>
    <dgm:pt modelId="{1D003E20-C76A-4B13-B9F2-805C76EE0D6E}" type="pres">
      <dgm:prSet presAssocID="{3EF507EE-537B-4CAB-84D8-4DFD6D5217EA}" presName="spacing" presStyleCnt="0"/>
      <dgm:spPr/>
    </dgm:pt>
    <dgm:pt modelId="{194596AF-B0E5-419A-B6EA-F39D92CBB7EE}" type="pres">
      <dgm:prSet presAssocID="{4D450264-2561-4F01-9263-E86C84CC7461}" presName="composite" presStyleCnt="0"/>
      <dgm:spPr/>
    </dgm:pt>
    <dgm:pt modelId="{C3BD7D45-0BFE-486C-AA98-A82F7D899019}" type="pres">
      <dgm:prSet presAssocID="{4D450264-2561-4F01-9263-E86C84CC7461}" presName="imgShp" presStyleLbl="fgImgPlace1" presStyleIdx="4" presStyleCnt="5"/>
      <dgm:spPr/>
    </dgm:pt>
    <dgm:pt modelId="{3F951F9E-66CC-4108-91F3-FBBE7F989BD5}" type="pres">
      <dgm:prSet presAssocID="{4D450264-2561-4F01-9263-E86C84CC7461}" presName="txShp" presStyleLbl="node1" presStyleIdx="4" presStyleCnt="5">
        <dgm:presLayoutVars>
          <dgm:bulletEnabled val="1"/>
        </dgm:presLayoutVars>
      </dgm:prSet>
      <dgm:spPr/>
    </dgm:pt>
  </dgm:ptLst>
  <dgm:cxnLst>
    <dgm:cxn modelId="{96164215-3D88-4A9E-BEF6-81133B1614FA}" type="presOf" srcId="{02E4A4DB-7260-4999-9044-5643BB3E224D}" destId="{A0E420C9-16DE-4514-8E07-355DBBF72870}" srcOrd="0" destOrd="0" presId="urn:microsoft.com/office/officeart/2005/8/layout/vList3"/>
    <dgm:cxn modelId="{48BA595D-4AB6-467C-BBFE-07EE7D0EE373}" srcId="{60BFB1A3-1720-4E6C-AA65-120D1E22A5EA}" destId="{02E4A4DB-7260-4999-9044-5643BB3E224D}" srcOrd="0" destOrd="0" parTransId="{7E57ED97-A86A-49FE-B6FB-70F1A586FD88}" sibTransId="{A7C1B695-F02D-423A-A558-8696B92AF4FC}"/>
    <dgm:cxn modelId="{DB173845-E058-41CB-A073-E6B62FC3FCE1}" type="presOf" srcId="{78C3F30F-F7CB-4B8B-A2FE-6BB4B08D7FA2}" destId="{18A697F1-3FD5-429D-B0DF-EFEE00EB022D}" srcOrd="0" destOrd="0" presId="urn:microsoft.com/office/officeart/2005/8/layout/vList3"/>
    <dgm:cxn modelId="{B3666E7E-0D99-474B-845B-52FD883C1022}" srcId="{60BFB1A3-1720-4E6C-AA65-120D1E22A5EA}" destId="{ABB7BE5E-6858-4A92-A21B-1AD1DED63792}" srcOrd="2" destOrd="0" parTransId="{191B0E8B-EA97-4A0D-9583-3563023B48B6}" sibTransId="{992A019E-33B8-408D-8E2B-703F404DD86E}"/>
    <dgm:cxn modelId="{4C844D81-D987-48AD-BC8D-F1CDFD31263C}" srcId="{60BFB1A3-1720-4E6C-AA65-120D1E22A5EA}" destId="{5D4E4962-9356-412A-9201-C165466F01BE}" srcOrd="1" destOrd="0" parTransId="{96ACEB2B-F59A-4895-A9C3-D11EEA6811B4}" sibTransId="{EDDC342B-22E7-495D-B154-DF623421DD34}"/>
    <dgm:cxn modelId="{4FDC7D8C-5072-4D20-A5D9-C97AD9C2A805}" type="presOf" srcId="{5D4E4962-9356-412A-9201-C165466F01BE}" destId="{C6D4ECFC-180B-4B4A-837E-3FDD4E7AEB91}" srcOrd="0" destOrd="0" presId="urn:microsoft.com/office/officeart/2005/8/layout/vList3"/>
    <dgm:cxn modelId="{66434590-BE22-476A-9736-944D8094A659}" srcId="{60BFB1A3-1720-4E6C-AA65-120D1E22A5EA}" destId="{78C3F30F-F7CB-4B8B-A2FE-6BB4B08D7FA2}" srcOrd="3" destOrd="0" parTransId="{80746893-3BDE-471D-BBFD-44534ABB9EB7}" sibTransId="{3EF507EE-537B-4CAB-84D8-4DFD6D5217EA}"/>
    <dgm:cxn modelId="{166B9794-C513-4E1B-8B2A-BA1AB5D1BE46}" type="presOf" srcId="{ABB7BE5E-6858-4A92-A21B-1AD1DED63792}" destId="{491EAAEA-0C24-4A32-AB4B-91D009F5B51D}" srcOrd="0" destOrd="0" presId="urn:microsoft.com/office/officeart/2005/8/layout/vList3"/>
    <dgm:cxn modelId="{5DBB729B-6AFB-439F-BA2D-5212A5FB98BE}" srcId="{60BFB1A3-1720-4E6C-AA65-120D1E22A5EA}" destId="{4D450264-2561-4F01-9263-E86C84CC7461}" srcOrd="4" destOrd="0" parTransId="{5AD03D53-BD31-43A1-A591-351698619EC2}" sibTransId="{0950DED0-EB62-4A3B-A94E-52D2D4DBFC26}"/>
    <dgm:cxn modelId="{79C8F5A8-311F-4DBF-9E1F-AF1E5E85D3AE}" type="presOf" srcId="{60BFB1A3-1720-4E6C-AA65-120D1E22A5EA}" destId="{E8544D3A-897A-4206-8F14-89255D73B590}" srcOrd="0" destOrd="0" presId="urn:microsoft.com/office/officeart/2005/8/layout/vList3"/>
    <dgm:cxn modelId="{ED06CDC1-EEAF-4752-AC86-36AC13D45B5B}" type="presOf" srcId="{4D450264-2561-4F01-9263-E86C84CC7461}" destId="{3F951F9E-66CC-4108-91F3-FBBE7F989BD5}" srcOrd="0" destOrd="0" presId="urn:microsoft.com/office/officeart/2005/8/layout/vList3"/>
    <dgm:cxn modelId="{94D3911C-75B1-4BE2-9FC8-D75E80AE3BE4}" type="presParOf" srcId="{E8544D3A-897A-4206-8F14-89255D73B590}" destId="{F444DDAE-3B2B-4702-B46D-0852ADCFD19E}" srcOrd="0" destOrd="0" presId="urn:microsoft.com/office/officeart/2005/8/layout/vList3"/>
    <dgm:cxn modelId="{7E114528-F831-4382-A7D1-8A3ECB97C0A8}" type="presParOf" srcId="{F444DDAE-3B2B-4702-B46D-0852ADCFD19E}" destId="{F4724649-D520-415D-A78D-A7247978140A}" srcOrd="0" destOrd="0" presId="urn:microsoft.com/office/officeart/2005/8/layout/vList3"/>
    <dgm:cxn modelId="{CD3BEF1C-81AD-47C2-A496-0AC39F586AB4}" type="presParOf" srcId="{F444DDAE-3B2B-4702-B46D-0852ADCFD19E}" destId="{A0E420C9-16DE-4514-8E07-355DBBF72870}" srcOrd="1" destOrd="0" presId="urn:microsoft.com/office/officeart/2005/8/layout/vList3"/>
    <dgm:cxn modelId="{89573A66-2368-470E-BEEA-8B09BE47674D}" type="presParOf" srcId="{E8544D3A-897A-4206-8F14-89255D73B590}" destId="{4F45AECE-40D1-4B7C-91AC-E855C8467C70}" srcOrd="1" destOrd="0" presId="urn:microsoft.com/office/officeart/2005/8/layout/vList3"/>
    <dgm:cxn modelId="{9F1E0F67-99AC-44E5-B1C3-2CE0FB89D985}" type="presParOf" srcId="{E8544D3A-897A-4206-8F14-89255D73B590}" destId="{CB8A981D-EEAF-490C-B72D-EDCD1EA33FBB}" srcOrd="2" destOrd="0" presId="urn:microsoft.com/office/officeart/2005/8/layout/vList3"/>
    <dgm:cxn modelId="{02B880FB-AFC1-4091-8EA9-B1E797C15155}" type="presParOf" srcId="{CB8A981D-EEAF-490C-B72D-EDCD1EA33FBB}" destId="{94424CBB-3F9F-413E-89F4-E22D85E94D09}" srcOrd="0" destOrd="0" presId="urn:microsoft.com/office/officeart/2005/8/layout/vList3"/>
    <dgm:cxn modelId="{EE73EE50-B7D7-44F5-B985-FC8599A3A626}" type="presParOf" srcId="{CB8A981D-EEAF-490C-B72D-EDCD1EA33FBB}" destId="{C6D4ECFC-180B-4B4A-837E-3FDD4E7AEB91}" srcOrd="1" destOrd="0" presId="urn:microsoft.com/office/officeart/2005/8/layout/vList3"/>
    <dgm:cxn modelId="{6CFAED2D-7FBF-4B1D-AF3C-CBFF080BB99C}" type="presParOf" srcId="{E8544D3A-897A-4206-8F14-89255D73B590}" destId="{46D4CE05-112D-42B5-AEE6-7A0A28211B38}" srcOrd="3" destOrd="0" presId="urn:microsoft.com/office/officeart/2005/8/layout/vList3"/>
    <dgm:cxn modelId="{DE20A092-4463-4E67-9F21-E33E8BDCADDE}" type="presParOf" srcId="{E8544D3A-897A-4206-8F14-89255D73B590}" destId="{5AE36852-567E-467E-B8EE-C924C362DACC}" srcOrd="4" destOrd="0" presId="urn:microsoft.com/office/officeart/2005/8/layout/vList3"/>
    <dgm:cxn modelId="{AA0ACE95-461B-4923-958C-0B2C89F7E1E3}" type="presParOf" srcId="{5AE36852-567E-467E-B8EE-C924C362DACC}" destId="{80EFF516-1559-4EEE-959A-C36892ECC8F3}" srcOrd="0" destOrd="0" presId="urn:microsoft.com/office/officeart/2005/8/layout/vList3"/>
    <dgm:cxn modelId="{3C279712-66E5-4ACB-A704-1A7D34978FEF}" type="presParOf" srcId="{5AE36852-567E-467E-B8EE-C924C362DACC}" destId="{491EAAEA-0C24-4A32-AB4B-91D009F5B51D}" srcOrd="1" destOrd="0" presId="urn:microsoft.com/office/officeart/2005/8/layout/vList3"/>
    <dgm:cxn modelId="{EE8C89B3-326D-449D-8E37-57B202D0FCEE}" type="presParOf" srcId="{E8544D3A-897A-4206-8F14-89255D73B590}" destId="{1860853A-ABF0-45C1-8E90-4BD4CDEA71EA}" srcOrd="5" destOrd="0" presId="urn:microsoft.com/office/officeart/2005/8/layout/vList3"/>
    <dgm:cxn modelId="{6549B220-A1EE-43E9-9E08-A21F6AF04E7C}" type="presParOf" srcId="{E8544D3A-897A-4206-8F14-89255D73B590}" destId="{88A35274-0706-4B3B-AB03-133AFE33492D}" srcOrd="6" destOrd="0" presId="urn:microsoft.com/office/officeart/2005/8/layout/vList3"/>
    <dgm:cxn modelId="{7129845D-09A3-44B5-BDF8-541590D8C19A}" type="presParOf" srcId="{88A35274-0706-4B3B-AB03-133AFE33492D}" destId="{C0D28BF0-2161-45FA-8F4C-99E42167EEA7}" srcOrd="0" destOrd="0" presId="urn:microsoft.com/office/officeart/2005/8/layout/vList3"/>
    <dgm:cxn modelId="{478C8464-536A-4AC6-AE9C-2BC6D24ECF26}" type="presParOf" srcId="{88A35274-0706-4B3B-AB03-133AFE33492D}" destId="{18A697F1-3FD5-429D-B0DF-EFEE00EB022D}" srcOrd="1" destOrd="0" presId="urn:microsoft.com/office/officeart/2005/8/layout/vList3"/>
    <dgm:cxn modelId="{FB0A0E46-B5A4-49EE-9D37-8AB6FD999F14}" type="presParOf" srcId="{E8544D3A-897A-4206-8F14-89255D73B590}" destId="{1D003E20-C76A-4B13-B9F2-805C76EE0D6E}" srcOrd="7" destOrd="0" presId="urn:microsoft.com/office/officeart/2005/8/layout/vList3"/>
    <dgm:cxn modelId="{39A63178-A068-44EE-B2D8-798D0BCB2F4B}" type="presParOf" srcId="{E8544D3A-897A-4206-8F14-89255D73B590}" destId="{194596AF-B0E5-419A-B6EA-F39D92CBB7EE}" srcOrd="8" destOrd="0" presId="urn:microsoft.com/office/officeart/2005/8/layout/vList3"/>
    <dgm:cxn modelId="{DED003D0-275F-4CEB-9A57-3AD8D830468F}" type="presParOf" srcId="{194596AF-B0E5-419A-B6EA-F39D92CBB7EE}" destId="{C3BD7D45-0BFE-486C-AA98-A82F7D899019}" srcOrd="0" destOrd="0" presId="urn:microsoft.com/office/officeart/2005/8/layout/vList3"/>
    <dgm:cxn modelId="{8D9F5256-08EF-4365-96B0-EE95C4315173}" type="presParOf" srcId="{194596AF-B0E5-419A-B6EA-F39D92CBB7EE}" destId="{3F951F9E-66CC-4108-91F3-FBBE7F989B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AF8D09-3D87-4C80-A465-803A3E156D0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6E83D96-2C3E-4511-8D9F-6E1E028A9085}">
      <dgm:prSet phldrT="[Текст]" custT="1"/>
      <dgm:spPr/>
      <dgm:t>
        <a:bodyPr/>
        <a:lstStyle/>
        <a:p>
          <a:pPr algn="ctr"/>
          <a:r>
            <a:rPr lang="en-US" sz="2400" dirty="0">
              <a:latin typeface="Arial Narrow" panose="020B0606020202030204" pitchFamily="34" charset="0"/>
              <a:cs typeface="Times New Roman" pitchFamily="18" charset="0"/>
            </a:rPr>
            <a:t>The structure of modern scientific knowledge is formed in four areas: </a:t>
          </a:r>
          <a:endParaRPr lang="ru-RU" sz="2400" dirty="0">
            <a:latin typeface="Arial Narrow" panose="020B0606020202030204" pitchFamily="34" charset="0"/>
            <a:cs typeface="Times New Roman" pitchFamily="18" charset="0"/>
          </a:endParaRPr>
        </a:p>
      </dgm:t>
    </dgm:pt>
    <dgm:pt modelId="{18B84A1D-D23A-4C66-B97A-9E1B295F4D61}" type="parTrans" cxnId="{D1AA6919-6577-4CE0-B853-B81FF6D51804}">
      <dgm:prSet/>
      <dgm:spPr/>
      <dgm:t>
        <a:bodyPr/>
        <a:lstStyle/>
        <a:p>
          <a:endParaRPr lang="ru-RU"/>
        </a:p>
      </dgm:t>
    </dgm:pt>
    <dgm:pt modelId="{47D730C3-E921-4F84-AB5D-3570D953C318}" type="sibTrans" cxnId="{D1AA6919-6577-4CE0-B853-B81FF6D51804}">
      <dgm:prSet/>
      <dgm:spPr/>
      <dgm:t>
        <a:bodyPr/>
        <a:lstStyle/>
        <a:p>
          <a:endParaRPr lang="ru-RU"/>
        </a:p>
      </dgm:t>
    </dgm:pt>
    <dgm:pt modelId="{30AE2D18-018C-47DC-9D6E-55AA782715B4}">
      <dgm:prSet phldrT="[Текст]" custT="1"/>
      <dgm:spPr/>
      <dgm:t>
        <a:bodyPr/>
        <a:lstStyle/>
        <a:p>
          <a:pPr algn="ctr"/>
          <a:r>
            <a:rPr lang="en-US" sz="2400" dirty="0">
              <a:latin typeface="Arial Narrow" panose="020B0606020202030204" pitchFamily="34" charset="0"/>
              <a:cs typeface="Times New Roman" pitchFamily="18" charset="0"/>
            </a:rPr>
            <a:t>Constant and dynamic interaction</a:t>
          </a:r>
          <a:endParaRPr lang="ru-RU" sz="2400" dirty="0">
            <a:latin typeface="Arial Narrow" panose="020B0606020202030204" pitchFamily="34" charset="0"/>
            <a:cs typeface="Times New Roman" pitchFamily="18" charset="0"/>
          </a:endParaRPr>
        </a:p>
      </dgm:t>
    </dgm:pt>
    <dgm:pt modelId="{9B085ECA-E9C9-436D-92E3-8912480829C5}" type="parTrans" cxnId="{F7980D1E-7710-45C0-A2A2-51E2E94822B8}">
      <dgm:prSet/>
      <dgm:spPr/>
      <dgm:t>
        <a:bodyPr/>
        <a:lstStyle/>
        <a:p>
          <a:endParaRPr lang="ru-RU"/>
        </a:p>
      </dgm:t>
    </dgm:pt>
    <dgm:pt modelId="{B4AA4EB5-0A3F-4306-83BF-90124DFA18BD}" type="sibTrans" cxnId="{F7980D1E-7710-45C0-A2A2-51E2E94822B8}">
      <dgm:prSet/>
      <dgm:spPr/>
      <dgm:t>
        <a:bodyPr/>
        <a:lstStyle/>
        <a:p>
          <a:endParaRPr lang="ru-RU"/>
        </a:p>
      </dgm:t>
    </dgm:pt>
    <dgm:pt modelId="{3403EF78-59D1-4438-A8AB-3ACDB82D37F8}">
      <dgm:prSet custT="1"/>
      <dgm:spPr/>
      <dgm:t>
        <a:bodyPr/>
        <a:lstStyle/>
        <a:p>
          <a:pPr algn="ctr"/>
          <a:r>
            <a:rPr lang="en-US" sz="2400" dirty="0">
              <a:latin typeface="Arial Narrow" panose="020B0606020202030204" pitchFamily="34" charset="0"/>
              <a:cs typeface="Times New Roman" pitchFamily="18" charset="0"/>
            </a:rPr>
            <a:t>Humanities knowledge</a:t>
          </a:r>
          <a:endParaRPr lang="ru-RU" sz="2400" dirty="0">
            <a:latin typeface="Arial Narrow" panose="020B0606020202030204" pitchFamily="34" charset="0"/>
            <a:cs typeface="Times New Roman" pitchFamily="18" charset="0"/>
          </a:endParaRPr>
        </a:p>
      </dgm:t>
    </dgm:pt>
    <dgm:pt modelId="{2715C455-3A66-4EE3-9F8B-C954234A74F8}" type="parTrans" cxnId="{0F8B8091-190E-4A02-A54B-CEAC8751432E}">
      <dgm:prSet/>
      <dgm:spPr/>
      <dgm:t>
        <a:bodyPr/>
        <a:lstStyle/>
        <a:p>
          <a:endParaRPr lang="ru-RU"/>
        </a:p>
      </dgm:t>
    </dgm:pt>
    <dgm:pt modelId="{7C738677-81F6-4F73-B30E-EE23CB95246A}" type="sibTrans" cxnId="{0F8B8091-190E-4A02-A54B-CEAC8751432E}">
      <dgm:prSet/>
      <dgm:spPr/>
      <dgm:t>
        <a:bodyPr/>
        <a:lstStyle/>
        <a:p>
          <a:endParaRPr lang="ru-RU"/>
        </a:p>
      </dgm:t>
    </dgm:pt>
    <dgm:pt modelId="{2508685D-D53F-428C-9445-15811A05CC92}">
      <dgm:prSet custT="1"/>
      <dgm:spPr/>
      <dgm:t>
        <a:bodyPr/>
        <a:lstStyle/>
        <a:p>
          <a:pPr algn="ctr"/>
          <a:r>
            <a:rPr lang="en-US" sz="2400" dirty="0">
              <a:latin typeface="Arial Narrow" panose="020B0606020202030204" pitchFamily="34" charset="0"/>
              <a:cs typeface="Times New Roman" pitchFamily="18" charset="0"/>
            </a:rPr>
            <a:t>Epistemic knowledge</a:t>
          </a:r>
          <a:endParaRPr lang="ru-RU" sz="2400" dirty="0">
            <a:latin typeface="Arial Narrow" panose="020B0606020202030204" pitchFamily="34" charset="0"/>
            <a:cs typeface="Times New Roman" pitchFamily="18" charset="0"/>
          </a:endParaRPr>
        </a:p>
      </dgm:t>
    </dgm:pt>
    <dgm:pt modelId="{05185839-AFA0-4119-9915-F7C82C0C1768}" type="parTrans" cxnId="{F48CC937-1E3E-49E9-A7DC-B781648935B4}">
      <dgm:prSet/>
      <dgm:spPr/>
      <dgm:t>
        <a:bodyPr/>
        <a:lstStyle/>
        <a:p>
          <a:endParaRPr lang="uk-UA"/>
        </a:p>
      </dgm:t>
    </dgm:pt>
    <dgm:pt modelId="{4A13A1B5-9998-4AD3-B686-8C289FE58AC5}" type="sibTrans" cxnId="{F48CC937-1E3E-49E9-A7DC-B781648935B4}">
      <dgm:prSet/>
      <dgm:spPr/>
      <dgm:t>
        <a:bodyPr/>
        <a:lstStyle/>
        <a:p>
          <a:endParaRPr lang="uk-UA"/>
        </a:p>
      </dgm:t>
    </dgm:pt>
    <dgm:pt modelId="{05F0A35A-D97E-4628-A375-51FDE3180038}">
      <dgm:prSet phldrT="[Текст]" custT="1"/>
      <dgm:spPr/>
      <dgm:t>
        <a:bodyPr/>
        <a:lstStyle/>
        <a:p>
          <a:pPr algn="ctr"/>
          <a:r>
            <a:rPr lang="en-US" sz="2400" dirty="0">
              <a:latin typeface="Arial Narrow" panose="020B0606020202030204" pitchFamily="34" charset="0"/>
              <a:cs typeface="Times New Roman" pitchFamily="18" charset="0"/>
            </a:rPr>
            <a:t>natural science knowledge, techno-knowledge, socio-knowledge </a:t>
          </a:r>
          <a:endParaRPr lang="ru-RU" sz="2400" dirty="0">
            <a:latin typeface="Arial Narrow" panose="020B0606020202030204" pitchFamily="34" charset="0"/>
            <a:cs typeface="Times New Roman" pitchFamily="18" charset="0"/>
          </a:endParaRPr>
        </a:p>
      </dgm:t>
    </dgm:pt>
    <dgm:pt modelId="{B2052465-206B-4665-A904-660C75D0B7D3}" type="parTrans" cxnId="{A5EB05A4-DD77-4552-985F-3EB712571E44}">
      <dgm:prSet/>
      <dgm:spPr/>
      <dgm:t>
        <a:bodyPr/>
        <a:lstStyle/>
        <a:p>
          <a:endParaRPr lang="ru-RU"/>
        </a:p>
      </dgm:t>
    </dgm:pt>
    <dgm:pt modelId="{D158401A-225F-40A8-85CC-987BF490BEF6}" type="sibTrans" cxnId="{A5EB05A4-DD77-4552-985F-3EB712571E44}">
      <dgm:prSet/>
      <dgm:spPr/>
      <dgm:t>
        <a:bodyPr/>
        <a:lstStyle/>
        <a:p>
          <a:endParaRPr lang="ru-RU"/>
        </a:p>
      </dgm:t>
    </dgm:pt>
    <dgm:pt modelId="{72CD251E-31D7-4107-8FC6-6895B8035874}" type="pres">
      <dgm:prSet presAssocID="{5AAF8D09-3D87-4C80-A465-803A3E156D02}" presName="linear" presStyleCnt="0">
        <dgm:presLayoutVars>
          <dgm:animLvl val="lvl"/>
          <dgm:resizeHandles val="exact"/>
        </dgm:presLayoutVars>
      </dgm:prSet>
      <dgm:spPr/>
    </dgm:pt>
    <dgm:pt modelId="{7A9A2E7A-D243-4FE0-BCDE-5FA0032354F8}" type="pres">
      <dgm:prSet presAssocID="{06E83D96-2C3E-4511-8D9F-6E1E028A9085}" presName="parentText" presStyleLbl="node1" presStyleIdx="0" presStyleCnt="5" custScaleX="89774" custScaleY="88464" custLinFactNeighborX="-235" custLinFactNeighborY="23070">
        <dgm:presLayoutVars>
          <dgm:chMax val="0"/>
          <dgm:bulletEnabled val="1"/>
        </dgm:presLayoutVars>
      </dgm:prSet>
      <dgm:spPr/>
    </dgm:pt>
    <dgm:pt modelId="{2C00012D-26D4-4384-9E5C-AE7E6CCEB8C5}" type="pres">
      <dgm:prSet presAssocID="{47D730C3-E921-4F84-AB5D-3570D953C318}" presName="spacer" presStyleCnt="0"/>
      <dgm:spPr/>
    </dgm:pt>
    <dgm:pt modelId="{D3E65058-0E9A-4C36-AA9B-18B5F01F7EFE}" type="pres">
      <dgm:prSet presAssocID="{05F0A35A-D97E-4628-A375-51FDE3180038}" presName="parentText" presStyleLbl="node1" presStyleIdx="1" presStyleCnt="5" custScaleX="86992" custScaleY="64452">
        <dgm:presLayoutVars>
          <dgm:chMax val="0"/>
          <dgm:bulletEnabled val="1"/>
        </dgm:presLayoutVars>
      </dgm:prSet>
      <dgm:spPr/>
    </dgm:pt>
    <dgm:pt modelId="{67684B66-9AC0-4FFD-AAA4-A1DD0F24566D}" type="pres">
      <dgm:prSet presAssocID="{D158401A-225F-40A8-85CC-987BF490BEF6}" presName="spacer" presStyleCnt="0"/>
      <dgm:spPr/>
    </dgm:pt>
    <dgm:pt modelId="{54C4F7CB-EBE3-420D-AB6B-C2599AE2B7D6}" type="pres">
      <dgm:prSet presAssocID="{30AE2D18-018C-47DC-9D6E-55AA782715B4}" presName="parentText" presStyleLbl="node1" presStyleIdx="2" presStyleCnt="5" custScaleX="86612" custScaleY="63091" custLinFactNeighborX="-190" custLinFactNeighborY="-18882">
        <dgm:presLayoutVars>
          <dgm:chMax val="0"/>
          <dgm:bulletEnabled val="1"/>
        </dgm:presLayoutVars>
      </dgm:prSet>
      <dgm:spPr/>
    </dgm:pt>
    <dgm:pt modelId="{C7308836-64D8-4520-A8BB-2DC9ED73C8DB}" type="pres">
      <dgm:prSet presAssocID="{B4AA4EB5-0A3F-4306-83BF-90124DFA18BD}" presName="spacer" presStyleCnt="0"/>
      <dgm:spPr/>
    </dgm:pt>
    <dgm:pt modelId="{4B098384-CD42-44AC-B192-C558D8691D4E}" type="pres">
      <dgm:prSet presAssocID="{3403EF78-59D1-4438-A8AB-3ACDB82D37F8}" presName="parentText" presStyleLbl="node1" presStyleIdx="3" presStyleCnt="5" custScaleX="76182" custScaleY="69763" custLinFactNeighborX="-527" custLinFactNeighborY="-52172">
        <dgm:presLayoutVars>
          <dgm:chMax val="0"/>
          <dgm:bulletEnabled val="1"/>
        </dgm:presLayoutVars>
      </dgm:prSet>
      <dgm:spPr/>
    </dgm:pt>
    <dgm:pt modelId="{E68A516D-AF70-4737-B6B6-F6BEC6A16F60}" type="pres">
      <dgm:prSet presAssocID="{7C738677-81F6-4F73-B30E-EE23CB95246A}" presName="spacer" presStyleCnt="0"/>
      <dgm:spPr/>
    </dgm:pt>
    <dgm:pt modelId="{9F37A3C0-FD29-4611-8CFD-C6F24F060652}" type="pres">
      <dgm:prSet presAssocID="{2508685D-D53F-428C-9445-15811A05CC92}" presName="parentText" presStyleLbl="node1" presStyleIdx="4" presStyleCnt="5" custScaleX="77808" custScaleY="69763" custLinFactNeighborX="-527" custLinFactNeighborY="-67110">
        <dgm:presLayoutVars>
          <dgm:chMax val="0"/>
          <dgm:bulletEnabled val="1"/>
        </dgm:presLayoutVars>
      </dgm:prSet>
      <dgm:spPr/>
    </dgm:pt>
  </dgm:ptLst>
  <dgm:cxnLst>
    <dgm:cxn modelId="{DE6F2807-3D81-43D3-AA6D-55D6DF12DC26}" type="presOf" srcId="{5AAF8D09-3D87-4C80-A465-803A3E156D02}" destId="{72CD251E-31D7-4107-8FC6-6895B8035874}" srcOrd="0" destOrd="0" presId="urn:microsoft.com/office/officeart/2005/8/layout/vList2"/>
    <dgm:cxn modelId="{BEC9CE0B-4A47-4CD1-8082-F4E4833F7807}" type="presOf" srcId="{2508685D-D53F-428C-9445-15811A05CC92}" destId="{9F37A3C0-FD29-4611-8CFD-C6F24F060652}" srcOrd="0" destOrd="0" presId="urn:microsoft.com/office/officeart/2005/8/layout/vList2"/>
    <dgm:cxn modelId="{D1AA6919-6577-4CE0-B853-B81FF6D51804}" srcId="{5AAF8D09-3D87-4C80-A465-803A3E156D02}" destId="{06E83D96-2C3E-4511-8D9F-6E1E028A9085}" srcOrd="0" destOrd="0" parTransId="{18B84A1D-D23A-4C66-B97A-9E1B295F4D61}" sibTransId="{47D730C3-E921-4F84-AB5D-3570D953C318}"/>
    <dgm:cxn modelId="{F7980D1E-7710-45C0-A2A2-51E2E94822B8}" srcId="{5AAF8D09-3D87-4C80-A465-803A3E156D02}" destId="{30AE2D18-018C-47DC-9D6E-55AA782715B4}" srcOrd="2" destOrd="0" parTransId="{9B085ECA-E9C9-436D-92E3-8912480829C5}" sibTransId="{B4AA4EB5-0A3F-4306-83BF-90124DFA18BD}"/>
    <dgm:cxn modelId="{F48CC937-1E3E-49E9-A7DC-B781648935B4}" srcId="{5AAF8D09-3D87-4C80-A465-803A3E156D02}" destId="{2508685D-D53F-428C-9445-15811A05CC92}" srcOrd="4" destOrd="0" parTransId="{05185839-AFA0-4119-9915-F7C82C0C1768}" sibTransId="{4A13A1B5-9998-4AD3-B686-8C289FE58AC5}"/>
    <dgm:cxn modelId="{34A8234A-A875-41C1-892B-7595F674157D}" type="presOf" srcId="{30AE2D18-018C-47DC-9D6E-55AA782715B4}" destId="{54C4F7CB-EBE3-420D-AB6B-C2599AE2B7D6}" srcOrd="0" destOrd="0" presId="urn:microsoft.com/office/officeart/2005/8/layout/vList2"/>
    <dgm:cxn modelId="{B764137C-EFB3-42C8-B3BF-5469D2A4B917}" type="presOf" srcId="{06E83D96-2C3E-4511-8D9F-6E1E028A9085}" destId="{7A9A2E7A-D243-4FE0-BCDE-5FA0032354F8}" srcOrd="0" destOrd="0" presId="urn:microsoft.com/office/officeart/2005/8/layout/vList2"/>
    <dgm:cxn modelId="{0F8B8091-190E-4A02-A54B-CEAC8751432E}" srcId="{5AAF8D09-3D87-4C80-A465-803A3E156D02}" destId="{3403EF78-59D1-4438-A8AB-3ACDB82D37F8}" srcOrd="3" destOrd="0" parTransId="{2715C455-3A66-4EE3-9F8B-C954234A74F8}" sibTransId="{7C738677-81F6-4F73-B30E-EE23CB95246A}"/>
    <dgm:cxn modelId="{A5EB05A4-DD77-4552-985F-3EB712571E44}" srcId="{5AAF8D09-3D87-4C80-A465-803A3E156D02}" destId="{05F0A35A-D97E-4628-A375-51FDE3180038}" srcOrd="1" destOrd="0" parTransId="{B2052465-206B-4665-A904-660C75D0B7D3}" sibTransId="{D158401A-225F-40A8-85CC-987BF490BEF6}"/>
    <dgm:cxn modelId="{639B63A9-4506-4BDE-A95A-9E9748A62754}" type="presOf" srcId="{3403EF78-59D1-4438-A8AB-3ACDB82D37F8}" destId="{4B098384-CD42-44AC-B192-C558D8691D4E}" srcOrd="0" destOrd="0" presId="urn:microsoft.com/office/officeart/2005/8/layout/vList2"/>
    <dgm:cxn modelId="{63E4C9B3-4655-4C21-B0C6-FD1170C0B990}" type="presOf" srcId="{05F0A35A-D97E-4628-A375-51FDE3180038}" destId="{D3E65058-0E9A-4C36-AA9B-18B5F01F7EFE}" srcOrd="0" destOrd="0" presId="urn:microsoft.com/office/officeart/2005/8/layout/vList2"/>
    <dgm:cxn modelId="{1E334C24-A546-41C0-8D58-E8334D4DE9E1}" type="presParOf" srcId="{72CD251E-31D7-4107-8FC6-6895B8035874}" destId="{7A9A2E7A-D243-4FE0-BCDE-5FA0032354F8}" srcOrd="0" destOrd="0" presId="urn:microsoft.com/office/officeart/2005/8/layout/vList2"/>
    <dgm:cxn modelId="{BCAF4A84-5D36-4868-84CD-97B83586A1C6}" type="presParOf" srcId="{72CD251E-31D7-4107-8FC6-6895B8035874}" destId="{2C00012D-26D4-4384-9E5C-AE7E6CCEB8C5}" srcOrd="1" destOrd="0" presId="urn:microsoft.com/office/officeart/2005/8/layout/vList2"/>
    <dgm:cxn modelId="{75ED994B-46E4-4780-AEB3-8556893FE5C6}" type="presParOf" srcId="{72CD251E-31D7-4107-8FC6-6895B8035874}" destId="{D3E65058-0E9A-4C36-AA9B-18B5F01F7EFE}" srcOrd="2" destOrd="0" presId="urn:microsoft.com/office/officeart/2005/8/layout/vList2"/>
    <dgm:cxn modelId="{F10F39B7-9149-4754-A9FF-BE770AA81D89}" type="presParOf" srcId="{72CD251E-31D7-4107-8FC6-6895B8035874}" destId="{67684B66-9AC0-4FFD-AAA4-A1DD0F24566D}" srcOrd="3" destOrd="0" presId="urn:microsoft.com/office/officeart/2005/8/layout/vList2"/>
    <dgm:cxn modelId="{3DF902AC-1AD8-41DF-AD8A-A28454ED6C9B}" type="presParOf" srcId="{72CD251E-31D7-4107-8FC6-6895B8035874}" destId="{54C4F7CB-EBE3-420D-AB6B-C2599AE2B7D6}" srcOrd="4" destOrd="0" presId="urn:microsoft.com/office/officeart/2005/8/layout/vList2"/>
    <dgm:cxn modelId="{73493441-C251-4EE8-B04F-9B187F193D4E}" type="presParOf" srcId="{72CD251E-31D7-4107-8FC6-6895B8035874}" destId="{C7308836-64D8-4520-A8BB-2DC9ED73C8DB}" srcOrd="5" destOrd="0" presId="urn:microsoft.com/office/officeart/2005/8/layout/vList2"/>
    <dgm:cxn modelId="{401EBC9F-0B4B-4F24-8E55-43E3CFBDD937}" type="presParOf" srcId="{72CD251E-31D7-4107-8FC6-6895B8035874}" destId="{4B098384-CD42-44AC-B192-C558D8691D4E}" srcOrd="6" destOrd="0" presId="urn:microsoft.com/office/officeart/2005/8/layout/vList2"/>
    <dgm:cxn modelId="{D1BF4D27-618F-4EAA-BC00-4DE72D3D03B7}" type="presParOf" srcId="{72CD251E-31D7-4107-8FC6-6895B8035874}" destId="{E68A516D-AF70-4737-B6B6-F6BEC6A16F60}" srcOrd="7" destOrd="0" presId="urn:microsoft.com/office/officeart/2005/8/layout/vList2"/>
    <dgm:cxn modelId="{4509C250-91EA-48F6-B3D4-2FC31DBA678F}" type="presParOf" srcId="{72CD251E-31D7-4107-8FC6-6895B8035874}" destId="{9F37A3C0-FD29-4611-8CFD-C6F24F060652}" srcOrd="8" destOrd="0" presId="urn:microsoft.com/office/officeart/2005/8/layout/vList2"/>
  </dgm:cxnLst>
  <dgm:bg>
    <a:gradFill>
      <a:gsLst>
        <a:gs pos="0">
          <a:srgbClr val="FC9FCB"/>
        </a:gs>
        <a:gs pos="13000">
          <a:srgbClr val="F8B049"/>
        </a:gs>
        <a:gs pos="21001">
          <a:srgbClr val="F8B049"/>
        </a:gs>
        <a:gs pos="63000">
          <a:srgbClr val="FEE7F2"/>
        </a:gs>
        <a:gs pos="67000">
          <a:srgbClr val="F952A0"/>
        </a:gs>
        <a:gs pos="69000">
          <a:srgbClr val="C50849"/>
        </a:gs>
        <a:gs pos="82001">
          <a:srgbClr val="B43E85"/>
        </a:gs>
        <a:gs pos="100000">
          <a:srgbClr val="F8B049"/>
        </a:gs>
      </a:gsLst>
      <a:lin ang="2700000" scaled="0"/>
    </a:gra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9A8973-78B6-49BC-8A83-45F46421827D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8F2C7A-FCBD-4672-B8DF-68A23BC35B4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tx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rial Narrow" panose="020B0606020202030204" pitchFamily="34" charset="0"/>
            </a:rPr>
            <a:t>SE</a:t>
          </a:r>
          <a:endParaRPr lang="ru-RU" sz="2400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BE5CB3A-EE88-4AA8-B889-A7FA68DA9B91}" type="parTrans" cxnId="{F6ACDEDC-CDF4-45F5-9150-9D1A34C426EE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98E60E5E-0577-4883-B40F-FC2B18D02CAE}" type="sibTrans" cxnId="{F6ACDEDC-CDF4-45F5-9150-9D1A34C426EE}">
      <dgm:prSet custT="1"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2D5DA55B-A582-42CA-BC3F-31823E5B8B36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latin typeface="Arial Narrow" panose="020B0606020202030204" pitchFamily="34" charset="0"/>
            </a:rPr>
            <a:t>SE DEVELOPMENT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0A41DD41-CDB7-4EEB-88EB-1B8959EAE28B}" type="parTrans" cxnId="{2A7D1305-BA9E-4565-81C0-94167C43122A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8E3099DB-E1D8-4875-94FD-FEE50D57F070}" type="sibTrans" cxnId="{2A7D1305-BA9E-4565-81C0-94167C43122A}">
      <dgm:prSet custT="1"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88C00A8D-62D5-4FEE-ADD0-FF38FEADCA90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latin typeface="Arial Narrow" panose="020B0606020202030204" pitchFamily="34" charset="0"/>
            </a:rPr>
            <a:t>THEORETICAL FACTS EMPIRICAL FACTS </a:t>
          </a:r>
          <a:endParaRPr lang="uk-UA" sz="2400" b="1" dirty="0">
            <a:latin typeface="Arial Narrow" panose="020B0606020202030204" pitchFamily="34" charset="0"/>
          </a:endParaRPr>
        </a:p>
      </dgm:t>
    </dgm:pt>
    <dgm:pt modelId="{27763CC0-1446-49E1-A105-B901FAC0EBCA}" type="parTrans" cxnId="{7213B99A-224F-4A99-AECD-FB6AF6EE7171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C0ECE602-DBBB-48CD-A989-7D8B46B47279}" type="sibTrans" cxnId="{7213B99A-224F-4A99-AECD-FB6AF6EE7171}">
      <dgm:prSet custT="1"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BA480436-18DB-4922-AC17-695565E0DC9F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latin typeface="Arial Narrow" panose="020B0606020202030204" pitchFamily="34" charset="0"/>
            </a:rPr>
            <a:t>PROFESSIONAL DISCIPLINES BASED ON INTEGRATION ICT AND PHYSICS 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66EF5047-B5A0-4869-A352-36438DC05D18}" type="parTrans" cxnId="{56943DDE-81AD-45FD-B0ED-9B559DCC8802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B7EB2BD6-0CBC-4646-B73A-590915DF6BF5}" type="sibTrans" cxnId="{56943DDE-81AD-45FD-B0ED-9B559DCC8802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96DB0FCA-5774-46E9-B111-823F58B09A01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400" b="1" i="0" dirty="0">
              <a:latin typeface="Arial Narrow" panose="020B0606020202030204" pitchFamily="34" charset="0"/>
            </a:rPr>
            <a:t>EXPERIMENTS (PRACTICE) ON THE APPLICATION OF ICT IN SCIENCE AND EDUCATION 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2E6D658D-C449-4535-A818-DC4078D4BB8E}" type="parTrans" cxnId="{54280861-8EA4-4940-808F-3D4F47FE3FF3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6FA8818D-6A5C-4F51-B4BC-71AD02E3BFCB}" type="sibTrans" cxnId="{54280861-8EA4-4940-808F-3D4F47FE3FF3}">
      <dgm:prSet custT="1"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E9B6CBA2-E58D-4C96-B0EA-CD75261A3C6A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latin typeface="Arial Narrow" panose="020B0606020202030204" pitchFamily="34" charset="0"/>
            </a:rPr>
            <a:t>THEORY </a:t>
          </a:r>
          <a:endParaRPr lang="uk-UA" sz="2400" b="1" dirty="0">
            <a:latin typeface="Arial Narrow" panose="020B0606020202030204" pitchFamily="34" charset="0"/>
          </a:endParaRPr>
        </a:p>
      </dgm:t>
    </dgm:pt>
    <dgm:pt modelId="{17F35D4B-C3BB-49FB-94F5-B4DBF8A2CC22}" type="parTrans" cxnId="{852B2FEE-1A01-42F8-9588-6F07EC3DFADA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07ED315F-F851-45A0-BF07-225536B5FDD0}" type="sibTrans" cxnId="{852B2FEE-1A01-42F8-9588-6F07EC3DFADA}">
      <dgm:prSet custT="1"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D839E661-752B-412C-904D-B3078486A87A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latin typeface="Arial Narrow" panose="020B0606020202030204" pitchFamily="34" charset="0"/>
            </a:rPr>
            <a:t>CONDITIONS OF EXPERIMENTS RESULTS ANALYSIS  </a:t>
          </a:r>
          <a:endParaRPr lang="uk-UA" sz="2400" b="1" dirty="0">
            <a:latin typeface="Arial Narrow" panose="020B0606020202030204" pitchFamily="34" charset="0"/>
          </a:endParaRPr>
        </a:p>
      </dgm:t>
    </dgm:pt>
    <dgm:pt modelId="{0B8131D6-08C0-4AD3-AB75-D091F2DECDBA}" type="sibTrans" cxnId="{7FFE43D1-78E5-4E06-B031-E870C692C267}">
      <dgm:prSet custT="1"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D7861A2C-C364-48BD-9DE0-8D23C5D746CA}" type="parTrans" cxnId="{7FFE43D1-78E5-4E06-B031-E870C692C267}">
      <dgm:prSet/>
      <dgm:spPr/>
      <dgm:t>
        <a:bodyPr/>
        <a:lstStyle/>
        <a:p>
          <a:endParaRPr lang="ru-RU" sz="2400">
            <a:latin typeface="Arial Narrow" panose="020B0606020202030204" pitchFamily="34" charset="0"/>
          </a:endParaRPr>
        </a:p>
      </dgm:t>
    </dgm:pt>
    <dgm:pt modelId="{34C8EA24-A27B-4D0F-8A0C-A0799DE3DE97}" type="pres">
      <dgm:prSet presAssocID="{D59A8973-78B6-49BC-8A83-45F46421827D}" presName="Name0" presStyleCnt="0">
        <dgm:presLayoutVars>
          <dgm:dir/>
          <dgm:resizeHandles val="exact"/>
        </dgm:presLayoutVars>
      </dgm:prSet>
      <dgm:spPr/>
    </dgm:pt>
    <dgm:pt modelId="{8E161664-BDDB-4CBD-8313-B7C0A1DAFE27}" type="pres">
      <dgm:prSet presAssocID="{E98F2C7A-FCBD-4672-B8DF-68A23BC35B48}" presName="node" presStyleLbl="node1" presStyleIdx="0" presStyleCnt="7" custLinFactNeighborX="3493" custLinFactNeighborY="11079">
        <dgm:presLayoutVars>
          <dgm:bulletEnabled val="1"/>
        </dgm:presLayoutVars>
      </dgm:prSet>
      <dgm:spPr/>
    </dgm:pt>
    <dgm:pt modelId="{8CE508C6-7B58-42E2-8881-649B89FAE88E}" type="pres">
      <dgm:prSet presAssocID="{98E60E5E-0577-4883-B40F-FC2B18D02CAE}" presName="sibTrans" presStyleLbl="sibTrans1D1" presStyleIdx="0" presStyleCnt="6"/>
      <dgm:spPr/>
    </dgm:pt>
    <dgm:pt modelId="{275C82E2-DE82-477A-81C4-3813E44891FB}" type="pres">
      <dgm:prSet presAssocID="{98E60E5E-0577-4883-B40F-FC2B18D02CAE}" presName="connectorText" presStyleLbl="sibTrans1D1" presStyleIdx="0" presStyleCnt="6"/>
      <dgm:spPr/>
    </dgm:pt>
    <dgm:pt modelId="{0EDA4A50-4822-4B89-99AA-A6E28245F22A}" type="pres">
      <dgm:prSet presAssocID="{2D5DA55B-A582-42CA-BC3F-31823E5B8B36}" presName="node" presStyleLbl="node1" presStyleIdx="1" presStyleCnt="7" custLinFactNeighborX="-1996" custLinFactNeighborY="11078">
        <dgm:presLayoutVars>
          <dgm:bulletEnabled val="1"/>
        </dgm:presLayoutVars>
      </dgm:prSet>
      <dgm:spPr/>
    </dgm:pt>
    <dgm:pt modelId="{1834E77B-E2DA-4ADF-9C8E-C20DA7FA1596}" type="pres">
      <dgm:prSet presAssocID="{8E3099DB-E1D8-4875-94FD-FEE50D57F070}" presName="sibTrans" presStyleLbl="sibTrans1D1" presStyleIdx="1" presStyleCnt="6"/>
      <dgm:spPr/>
    </dgm:pt>
    <dgm:pt modelId="{73758DFF-2FDB-4661-B69A-6E55F01E36D9}" type="pres">
      <dgm:prSet presAssocID="{8E3099DB-E1D8-4875-94FD-FEE50D57F070}" presName="connectorText" presStyleLbl="sibTrans1D1" presStyleIdx="1" presStyleCnt="6"/>
      <dgm:spPr/>
    </dgm:pt>
    <dgm:pt modelId="{C7DA9F72-EB91-4ADE-B7B5-29FCEBE0C399}" type="pres">
      <dgm:prSet presAssocID="{E9B6CBA2-E58D-4C96-B0EA-CD75261A3C6A}" presName="node" presStyleLbl="node1" presStyleIdx="2" presStyleCnt="7" custLinFactNeighborX="-4620" custLinFactNeighborY="11079">
        <dgm:presLayoutVars>
          <dgm:bulletEnabled val="1"/>
        </dgm:presLayoutVars>
      </dgm:prSet>
      <dgm:spPr/>
    </dgm:pt>
    <dgm:pt modelId="{6DD83B76-AB17-4A9C-9EA2-F4EC07D49DB7}" type="pres">
      <dgm:prSet presAssocID="{07ED315F-F851-45A0-BF07-225536B5FDD0}" presName="sibTrans" presStyleLbl="sibTrans1D1" presStyleIdx="2" presStyleCnt="6"/>
      <dgm:spPr/>
    </dgm:pt>
    <dgm:pt modelId="{1155CCE8-BAE7-4604-B5A6-C7EA0BD2020A}" type="pres">
      <dgm:prSet presAssocID="{07ED315F-F851-45A0-BF07-225536B5FDD0}" presName="connectorText" presStyleLbl="sibTrans1D1" presStyleIdx="2" presStyleCnt="6"/>
      <dgm:spPr/>
    </dgm:pt>
    <dgm:pt modelId="{01E8DEA3-F351-4BCD-A8AD-315E68223EFB}" type="pres">
      <dgm:prSet presAssocID="{96DB0FCA-5774-46E9-B111-823F58B09A01}" presName="node" presStyleLbl="node1" presStyleIdx="3" presStyleCnt="7" custScaleY="133585" custLinFactNeighborX="9799" custLinFactNeighborY="-3864">
        <dgm:presLayoutVars>
          <dgm:bulletEnabled val="1"/>
        </dgm:presLayoutVars>
      </dgm:prSet>
      <dgm:spPr/>
    </dgm:pt>
    <dgm:pt modelId="{CABE3196-7F1B-4408-AA61-3875CFF6E223}" type="pres">
      <dgm:prSet presAssocID="{6FA8818D-6A5C-4F51-B4BC-71AD02E3BFCB}" presName="sibTrans" presStyleLbl="sibTrans1D1" presStyleIdx="3" presStyleCnt="6"/>
      <dgm:spPr/>
    </dgm:pt>
    <dgm:pt modelId="{D64C58FA-AAEC-4403-B8DC-D097EA51C78A}" type="pres">
      <dgm:prSet presAssocID="{6FA8818D-6A5C-4F51-B4BC-71AD02E3BFCB}" presName="connectorText" presStyleLbl="sibTrans1D1" presStyleIdx="3" presStyleCnt="6"/>
      <dgm:spPr/>
    </dgm:pt>
    <dgm:pt modelId="{5B220C8D-F576-49C1-8F1E-B229D6E67C94}" type="pres">
      <dgm:prSet presAssocID="{D839E661-752B-412C-904D-B3078486A87A}" presName="node" presStyleLbl="node1" presStyleIdx="4" presStyleCnt="7" custLinFactNeighborX="5326" custLinFactNeighborY="-742">
        <dgm:presLayoutVars>
          <dgm:bulletEnabled val="1"/>
        </dgm:presLayoutVars>
      </dgm:prSet>
      <dgm:spPr/>
    </dgm:pt>
    <dgm:pt modelId="{27161D04-B982-4E09-A6D8-80C4968CE372}" type="pres">
      <dgm:prSet presAssocID="{0B8131D6-08C0-4AD3-AB75-D091F2DECDBA}" presName="sibTrans" presStyleLbl="sibTrans1D1" presStyleIdx="4" presStyleCnt="6"/>
      <dgm:spPr/>
    </dgm:pt>
    <dgm:pt modelId="{17F4AF79-8D16-48F3-8584-5DEF52448185}" type="pres">
      <dgm:prSet presAssocID="{0B8131D6-08C0-4AD3-AB75-D091F2DECDBA}" presName="connectorText" presStyleLbl="sibTrans1D1" presStyleIdx="4" presStyleCnt="6"/>
      <dgm:spPr/>
    </dgm:pt>
    <dgm:pt modelId="{B33AA1F3-8E87-4497-B6A1-34232AAE348F}" type="pres">
      <dgm:prSet presAssocID="{88C00A8D-62D5-4FEE-ADD0-FF38FEADCA90}" presName="node" presStyleLbl="node1" presStyleIdx="5" presStyleCnt="7" custScaleX="93003" custLinFactNeighborX="1113" custLinFactNeighborY="-742">
        <dgm:presLayoutVars>
          <dgm:bulletEnabled val="1"/>
        </dgm:presLayoutVars>
      </dgm:prSet>
      <dgm:spPr/>
    </dgm:pt>
    <dgm:pt modelId="{CBCB70D3-BD7F-4437-B824-DA23816FD25F}" type="pres">
      <dgm:prSet presAssocID="{C0ECE602-DBBB-48CD-A989-7D8B46B47279}" presName="sibTrans" presStyleLbl="sibTrans1D1" presStyleIdx="5" presStyleCnt="6"/>
      <dgm:spPr/>
    </dgm:pt>
    <dgm:pt modelId="{7F5E48A0-EC20-4F52-AE40-9E1EE3776902}" type="pres">
      <dgm:prSet presAssocID="{C0ECE602-DBBB-48CD-A989-7D8B46B47279}" presName="connectorText" presStyleLbl="sibTrans1D1" presStyleIdx="5" presStyleCnt="6"/>
      <dgm:spPr/>
    </dgm:pt>
    <dgm:pt modelId="{24DFA8C1-E318-49CA-A485-F39127594CEB}" type="pres">
      <dgm:prSet presAssocID="{BA480436-18DB-4922-AC17-695565E0DC9F}" presName="node" presStyleLbl="node1" presStyleIdx="6" presStyleCnt="7" custScaleX="133862" custScaleY="88230" custLinFactNeighborX="15576" custLinFactNeighborY="-21729">
        <dgm:presLayoutVars>
          <dgm:bulletEnabled val="1"/>
        </dgm:presLayoutVars>
      </dgm:prSet>
      <dgm:spPr/>
    </dgm:pt>
  </dgm:ptLst>
  <dgm:cxnLst>
    <dgm:cxn modelId="{2A7D1305-BA9E-4565-81C0-94167C43122A}" srcId="{D59A8973-78B6-49BC-8A83-45F46421827D}" destId="{2D5DA55B-A582-42CA-BC3F-31823E5B8B36}" srcOrd="1" destOrd="0" parTransId="{0A41DD41-CDB7-4EEB-88EB-1B8959EAE28B}" sibTransId="{8E3099DB-E1D8-4875-94FD-FEE50D57F070}"/>
    <dgm:cxn modelId="{5B4A9128-D8A2-44D3-A75A-476551335EF4}" type="presOf" srcId="{98E60E5E-0577-4883-B40F-FC2B18D02CAE}" destId="{275C82E2-DE82-477A-81C4-3813E44891FB}" srcOrd="1" destOrd="0" presId="urn:microsoft.com/office/officeart/2005/8/layout/bProcess3"/>
    <dgm:cxn modelId="{CD68452A-9B7C-4E47-ABFF-7CA99860D0DF}" type="presOf" srcId="{8E3099DB-E1D8-4875-94FD-FEE50D57F070}" destId="{73758DFF-2FDB-4661-B69A-6E55F01E36D9}" srcOrd="1" destOrd="0" presId="urn:microsoft.com/office/officeart/2005/8/layout/bProcess3"/>
    <dgm:cxn modelId="{4EAA1534-EA04-4663-B083-C6371E36EF0B}" type="presOf" srcId="{E9B6CBA2-E58D-4C96-B0EA-CD75261A3C6A}" destId="{C7DA9F72-EB91-4ADE-B7B5-29FCEBE0C399}" srcOrd="0" destOrd="0" presId="urn:microsoft.com/office/officeart/2005/8/layout/bProcess3"/>
    <dgm:cxn modelId="{50EB723C-2816-4572-B007-532B3D247509}" type="presOf" srcId="{BA480436-18DB-4922-AC17-695565E0DC9F}" destId="{24DFA8C1-E318-49CA-A485-F39127594CEB}" srcOrd="0" destOrd="0" presId="urn:microsoft.com/office/officeart/2005/8/layout/bProcess3"/>
    <dgm:cxn modelId="{54280861-8EA4-4940-808F-3D4F47FE3FF3}" srcId="{D59A8973-78B6-49BC-8A83-45F46421827D}" destId="{96DB0FCA-5774-46E9-B111-823F58B09A01}" srcOrd="3" destOrd="0" parTransId="{2E6D658D-C449-4535-A818-DC4078D4BB8E}" sibTransId="{6FA8818D-6A5C-4F51-B4BC-71AD02E3BFCB}"/>
    <dgm:cxn modelId="{E36C8E44-04F9-479D-A327-FF8D3404D943}" type="presOf" srcId="{98E60E5E-0577-4883-B40F-FC2B18D02CAE}" destId="{8CE508C6-7B58-42E2-8881-649B89FAE88E}" srcOrd="0" destOrd="0" presId="urn:microsoft.com/office/officeart/2005/8/layout/bProcess3"/>
    <dgm:cxn modelId="{0717466C-225F-4098-B009-A75F4EC8C5F9}" type="presOf" srcId="{0B8131D6-08C0-4AD3-AB75-D091F2DECDBA}" destId="{27161D04-B982-4E09-A6D8-80C4968CE372}" srcOrd="0" destOrd="0" presId="urn:microsoft.com/office/officeart/2005/8/layout/bProcess3"/>
    <dgm:cxn modelId="{F649C156-37A9-4628-B4FC-0C98A31E6178}" type="presOf" srcId="{D59A8973-78B6-49BC-8A83-45F46421827D}" destId="{34C8EA24-A27B-4D0F-8A0C-A0799DE3DE97}" srcOrd="0" destOrd="0" presId="urn:microsoft.com/office/officeart/2005/8/layout/bProcess3"/>
    <dgm:cxn modelId="{6FE1F978-6280-47A9-94F7-F992C33457D0}" type="presOf" srcId="{E98F2C7A-FCBD-4672-B8DF-68A23BC35B48}" destId="{8E161664-BDDB-4CBD-8313-B7C0A1DAFE27}" srcOrd="0" destOrd="0" presId="urn:microsoft.com/office/officeart/2005/8/layout/bProcess3"/>
    <dgm:cxn modelId="{E415BE7E-0D96-4B2F-8949-54ED8E884CAB}" type="presOf" srcId="{07ED315F-F851-45A0-BF07-225536B5FDD0}" destId="{1155CCE8-BAE7-4604-B5A6-C7EA0BD2020A}" srcOrd="1" destOrd="0" presId="urn:microsoft.com/office/officeart/2005/8/layout/bProcess3"/>
    <dgm:cxn modelId="{73F56887-1072-4671-A9DF-448C731B1B82}" type="presOf" srcId="{C0ECE602-DBBB-48CD-A989-7D8B46B47279}" destId="{CBCB70D3-BD7F-4437-B824-DA23816FD25F}" srcOrd="0" destOrd="0" presId="urn:microsoft.com/office/officeart/2005/8/layout/bProcess3"/>
    <dgm:cxn modelId="{5FD0AA8E-B01C-4D31-A4AF-95D3AA2B442A}" type="presOf" srcId="{2D5DA55B-A582-42CA-BC3F-31823E5B8B36}" destId="{0EDA4A50-4822-4B89-99AA-A6E28245F22A}" srcOrd="0" destOrd="0" presId="urn:microsoft.com/office/officeart/2005/8/layout/bProcess3"/>
    <dgm:cxn modelId="{749DCF90-C2A7-4654-AD38-4C77FF2DDB45}" type="presOf" srcId="{8E3099DB-E1D8-4875-94FD-FEE50D57F070}" destId="{1834E77B-E2DA-4ADF-9C8E-C20DA7FA1596}" srcOrd="0" destOrd="0" presId="urn:microsoft.com/office/officeart/2005/8/layout/bProcess3"/>
    <dgm:cxn modelId="{7213B99A-224F-4A99-AECD-FB6AF6EE7171}" srcId="{D59A8973-78B6-49BC-8A83-45F46421827D}" destId="{88C00A8D-62D5-4FEE-ADD0-FF38FEADCA90}" srcOrd="5" destOrd="0" parTransId="{27763CC0-1446-49E1-A105-B901FAC0EBCA}" sibTransId="{C0ECE602-DBBB-48CD-A989-7D8B46B47279}"/>
    <dgm:cxn modelId="{C17F2DB0-CCF2-4838-99CC-ED9BE78B0B79}" type="presOf" srcId="{88C00A8D-62D5-4FEE-ADD0-FF38FEADCA90}" destId="{B33AA1F3-8E87-4497-B6A1-34232AAE348F}" srcOrd="0" destOrd="0" presId="urn:microsoft.com/office/officeart/2005/8/layout/bProcess3"/>
    <dgm:cxn modelId="{C0C197B3-69B1-4C12-B332-452F3780E18A}" type="presOf" srcId="{6FA8818D-6A5C-4F51-B4BC-71AD02E3BFCB}" destId="{CABE3196-7F1B-4408-AA61-3875CFF6E223}" srcOrd="0" destOrd="0" presId="urn:microsoft.com/office/officeart/2005/8/layout/bProcess3"/>
    <dgm:cxn modelId="{5D3819C8-4D93-4D17-BF5F-A5F8236D7BE2}" type="presOf" srcId="{07ED315F-F851-45A0-BF07-225536B5FDD0}" destId="{6DD83B76-AB17-4A9C-9EA2-F4EC07D49DB7}" srcOrd="0" destOrd="0" presId="urn:microsoft.com/office/officeart/2005/8/layout/bProcess3"/>
    <dgm:cxn modelId="{1BA24DD0-E00F-4457-A8C2-6E98BCBFABF0}" type="presOf" srcId="{C0ECE602-DBBB-48CD-A989-7D8B46B47279}" destId="{7F5E48A0-EC20-4F52-AE40-9E1EE3776902}" srcOrd="1" destOrd="0" presId="urn:microsoft.com/office/officeart/2005/8/layout/bProcess3"/>
    <dgm:cxn modelId="{7FFE43D1-78E5-4E06-B031-E870C692C267}" srcId="{D59A8973-78B6-49BC-8A83-45F46421827D}" destId="{D839E661-752B-412C-904D-B3078486A87A}" srcOrd="4" destOrd="0" parTransId="{D7861A2C-C364-48BD-9DE0-8D23C5D746CA}" sibTransId="{0B8131D6-08C0-4AD3-AB75-D091F2DECDBA}"/>
    <dgm:cxn modelId="{FDC090D8-3CF1-4A6B-ACE5-4F655BAB350C}" type="presOf" srcId="{D839E661-752B-412C-904D-B3078486A87A}" destId="{5B220C8D-F576-49C1-8F1E-B229D6E67C94}" srcOrd="0" destOrd="0" presId="urn:microsoft.com/office/officeart/2005/8/layout/bProcess3"/>
    <dgm:cxn modelId="{F6ACDEDC-CDF4-45F5-9150-9D1A34C426EE}" srcId="{D59A8973-78B6-49BC-8A83-45F46421827D}" destId="{E98F2C7A-FCBD-4672-B8DF-68A23BC35B48}" srcOrd="0" destOrd="0" parTransId="{BBE5CB3A-EE88-4AA8-B889-A7FA68DA9B91}" sibTransId="{98E60E5E-0577-4883-B40F-FC2B18D02CAE}"/>
    <dgm:cxn modelId="{56943DDE-81AD-45FD-B0ED-9B559DCC8802}" srcId="{D59A8973-78B6-49BC-8A83-45F46421827D}" destId="{BA480436-18DB-4922-AC17-695565E0DC9F}" srcOrd="6" destOrd="0" parTransId="{66EF5047-B5A0-4869-A352-36438DC05D18}" sibTransId="{B7EB2BD6-0CBC-4646-B73A-590915DF6BF5}"/>
    <dgm:cxn modelId="{66895DE1-34D9-4EB2-A6D5-4CA7D57315DD}" type="presOf" srcId="{96DB0FCA-5774-46E9-B111-823F58B09A01}" destId="{01E8DEA3-F351-4BCD-A8AD-315E68223EFB}" srcOrd="0" destOrd="0" presId="urn:microsoft.com/office/officeart/2005/8/layout/bProcess3"/>
    <dgm:cxn modelId="{26D800E9-3704-4C89-B69D-ECA0767C17D6}" type="presOf" srcId="{0B8131D6-08C0-4AD3-AB75-D091F2DECDBA}" destId="{17F4AF79-8D16-48F3-8584-5DEF52448185}" srcOrd="1" destOrd="0" presId="urn:microsoft.com/office/officeart/2005/8/layout/bProcess3"/>
    <dgm:cxn modelId="{852B2FEE-1A01-42F8-9588-6F07EC3DFADA}" srcId="{D59A8973-78B6-49BC-8A83-45F46421827D}" destId="{E9B6CBA2-E58D-4C96-B0EA-CD75261A3C6A}" srcOrd="2" destOrd="0" parTransId="{17F35D4B-C3BB-49FB-94F5-B4DBF8A2CC22}" sibTransId="{07ED315F-F851-45A0-BF07-225536B5FDD0}"/>
    <dgm:cxn modelId="{2AE3A7F1-74B4-4B25-ACDB-CF4A146EFB70}" type="presOf" srcId="{6FA8818D-6A5C-4F51-B4BC-71AD02E3BFCB}" destId="{D64C58FA-AAEC-4403-B8DC-D097EA51C78A}" srcOrd="1" destOrd="0" presId="urn:microsoft.com/office/officeart/2005/8/layout/bProcess3"/>
    <dgm:cxn modelId="{A79F94A0-1726-4F57-8B2D-F4C1922FB6B4}" type="presParOf" srcId="{34C8EA24-A27B-4D0F-8A0C-A0799DE3DE97}" destId="{8E161664-BDDB-4CBD-8313-B7C0A1DAFE27}" srcOrd="0" destOrd="0" presId="urn:microsoft.com/office/officeart/2005/8/layout/bProcess3"/>
    <dgm:cxn modelId="{B1EB27CB-9FAA-4816-9264-8B8E5147029B}" type="presParOf" srcId="{34C8EA24-A27B-4D0F-8A0C-A0799DE3DE97}" destId="{8CE508C6-7B58-42E2-8881-649B89FAE88E}" srcOrd="1" destOrd="0" presId="urn:microsoft.com/office/officeart/2005/8/layout/bProcess3"/>
    <dgm:cxn modelId="{6A312ED8-FE2B-4862-864E-A5027FFF278C}" type="presParOf" srcId="{8CE508C6-7B58-42E2-8881-649B89FAE88E}" destId="{275C82E2-DE82-477A-81C4-3813E44891FB}" srcOrd="0" destOrd="0" presId="urn:microsoft.com/office/officeart/2005/8/layout/bProcess3"/>
    <dgm:cxn modelId="{32A264C3-E33C-426E-B007-352291B318B7}" type="presParOf" srcId="{34C8EA24-A27B-4D0F-8A0C-A0799DE3DE97}" destId="{0EDA4A50-4822-4B89-99AA-A6E28245F22A}" srcOrd="2" destOrd="0" presId="urn:microsoft.com/office/officeart/2005/8/layout/bProcess3"/>
    <dgm:cxn modelId="{7C7E6F03-0FC2-4105-BEBF-AB0750081B57}" type="presParOf" srcId="{34C8EA24-A27B-4D0F-8A0C-A0799DE3DE97}" destId="{1834E77B-E2DA-4ADF-9C8E-C20DA7FA1596}" srcOrd="3" destOrd="0" presId="urn:microsoft.com/office/officeart/2005/8/layout/bProcess3"/>
    <dgm:cxn modelId="{E2A1B4A1-AB97-468E-B6BE-388E7D30265A}" type="presParOf" srcId="{1834E77B-E2DA-4ADF-9C8E-C20DA7FA1596}" destId="{73758DFF-2FDB-4661-B69A-6E55F01E36D9}" srcOrd="0" destOrd="0" presId="urn:microsoft.com/office/officeart/2005/8/layout/bProcess3"/>
    <dgm:cxn modelId="{32AA9029-82A7-4CDA-B377-8F22D5FDCD4E}" type="presParOf" srcId="{34C8EA24-A27B-4D0F-8A0C-A0799DE3DE97}" destId="{C7DA9F72-EB91-4ADE-B7B5-29FCEBE0C399}" srcOrd="4" destOrd="0" presId="urn:microsoft.com/office/officeart/2005/8/layout/bProcess3"/>
    <dgm:cxn modelId="{D5F67A27-7140-4791-BFA7-94177C3BA51D}" type="presParOf" srcId="{34C8EA24-A27B-4D0F-8A0C-A0799DE3DE97}" destId="{6DD83B76-AB17-4A9C-9EA2-F4EC07D49DB7}" srcOrd="5" destOrd="0" presId="urn:microsoft.com/office/officeart/2005/8/layout/bProcess3"/>
    <dgm:cxn modelId="{CCAF7BF1-88D1-4974-8F61-9638C39066DE}" type="presParOf" srcId="{6DD83B76-AB17-4A9C-9EA2-F4EC07D49DB7}" destId="{1155CCE8-BAE7-4604-B5A6-C7EA0BD2020A}" srcOrd="0" destOrd="0" presId="urn:microsoft.com/office/officeart/2005/8/layout/bProcess3"/>
    <dgm:cxn modelId="{C3E4A0AA-2759-420B-B608-27517CA800DA}" type="presParOf" srcId="{34C8EA24-A27B-4D0F-8A0C-A0799DE3DE97}" destId="{01E8DEA3-F351-4BCD-A8AD-315E68223EFB}" srcOrd="6" destOrd="0" presId="urn:microsoft.com/office/officeart/2005/8/layout/bProcess3"/>
    <dgm:cxn modelId="{A2BBBC33-03F7-44A6-A032-7E9F67406A4E}" type="presParOf" srcId="{34C8EA24-A27B-4D0F-8A0C-A0799DE3DE97}" destId="{CABE3196-7F1B-4408-AA61-3875CFF6E223}" srcOrd="7" destOrd="0" presId="urn:microsoft.com/office/officeart/2005/8/layout/bProcess3"/>
    <dgm:cxn modelId="{EFAD5024-F787-44D2-AC77-0528ADA5B6BE}" type="presParOf" srcId="{CABE3196-7F1B-4408-AA61-3875CFF6E223}" destId="{D64C58FA-AAEC-4403-B8DC-D097EA51C78A}" srcOrd="0" destOrd="0" presId="urn:microsoft.com/office/officeart/2005/8/layout/bProcess3"/>
    <dgm:cxn modelId="{D70D4461-835C-4342-9C3A-BE0BE81F00E0}" type="presParOf" srcId="{34C8EA24-A27B-4D0F-8A0C-A0799DE3DE97}" destId="{5B220C8D-F576-49C1-8F1E-B229D6E67C94}" srcOrd="8" destOrd="0" presId="urn:microsoft.com/office/officeart/2005/8/layout/bProcess3"/>
    <dgm:cxn modelId="{DA8B5B05-39CE-4035-9680-CECF5E054CF9}" type="presParOf" srcId="{34C8EA24-A27B-4D0F-8A0C-A0799DE3DE97}" destId="{27161D04-B982-4E09-A6D8-80C4968CE372}" srcOrd="9" destOrd="0" presId="urn:microsoft.com/office/officeart/2005/8/layout/bProcess3"/>
    <dgm:cxn modelId="{285D336D-F782-4999-9199-95AEB5B054E9}" type="presParOf" srcId="{27161D04-B982-4E09-A6D8-80C4968CE372}" destId="{17F4AF79-8D16-48F3-8584-5DEF52448185}" srcOrd="0" destOrd="0" presId="urn:microsoft.com/office/officeart/2005/8/layout/bProcess3"/>
    <dgm:cxn modelId="{7133C76E-ECEE-4983-B366-2464442AF143}" type="presParOf" srcId="{34C8EA24-A27B-4D0F-8A0C-A0799DE3DE97}" destId="{B33AA1F3-8E87-4497-B6A1-34232AAE348F}" srcOrd="10" destOrd="0" presId="urn:microsoft.com/office/officeart/2005/8/layout/bProcess3"/>
    <dgm:cxn modelId="{F9BAA8C8-B714-4D93-B1C2-F3D2D4E67A36}" type="presParOf" srcId="{34C8EA24-A27B-4D0F-8A0C-A0799DE3DE97}" destId="{CBCB70D3-BD7F-4437-B824-DA23816FD25F}" srcOrd="11" destOrd="0" presId="urn:microsoft.com/office/officeart/2005/8/layout/bProcess3"/>
    <dgm:cxn modelId="{39AB8442-9F8D-4D42-A5EA-A807CD43962F}" type="presParOf" srcId="{CBCB70D3-BD7F-4437-B824-DA23816FD25F}" destId="{7F5E48A0-EC20-4F52-AE40-9E1EE3776902}" srcOrd="0" destOrd="0" presId="urn:microsoft.com/office/officeart/2005/8/layout/bProcess3"/>
    <dgm:cxn modelId="{7FF21FF6-2D99-4A16-8230-9F56DC40A199}" type="presParOf" srcId="{34C8EA24-A27B-4D0F-8A0C-A0799DE3DE97}" destId="{24DFA8C1-E318-49CA-A485-F39127594CEB}" srcOrd="12" destOrd="0" presId="urn:microsoft.com/office/officeart/2005/8/layout/bProcess3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68145F-1E24-4590-8923-1949AA67E27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D166E9-4AB2-458F-AEE4-AB66689FD406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didactics 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0315EA9C-69E7-47C1-B375-89047670628C}" type="parTrans" cxnId="{9C919CD4-D5F0-4BCE-ADC4-528509520F3F}">
      <dgm:prSet/>
      <dgm:spPr/>
      <dgm:t>
        <a:bodyPr/>
        <a:lstStyle/>
        <a:p>
          <a:endParaRPr lang="ru-RU"/>
        </a:p>
      </dgm:t>
    </dgm:pt>
    <dgm:pt modelId="{909EA508-BC5D-4997-B0D5-B470CF50853C}" type="sibTrans" cxnId="{9C919CD4-D5F0-4BCE-ADC4-528509520F3F}">
      <dgm:prSet/>
      <dgm:spPr/>
      <dgm:t>
        <a:bodyPr/>
        <a:lstStyle/>
        <a:p>
          <a:endParaRPr lang="ru-RU"/>
        </a:p>
      </dgm:t>
    </dgm:pt>
    <dgm:pt modelId="{CE0B7F72-92B2-42AE-8C10-BBA067E5039F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theory of education 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9D81D5D0-FB6C-4651-AEB8-FDBB1AFEDCD1}" type="parTrans" cxnId="{05770D1A-9A89-49F7-B7CC-10A2A7548057}">
      <dgm:prSet/>
      <dgm:spPr/>
      <dgm:t>
        <a:bodyPr/>
        <a:lstStyle/>
        <a:p>
          <a:endParaRPr lang="ru-RU"/>
        </a:p>
      </dgm:t>
    </dgm:pt>
    <dgm:pt modelId="{454DB7C1-9AE8-462A-BA1B-C069E3FC9705}" type="sibTrans" cxnId="{05770D1A-9A89-49F7-B7CC-10A2A7548057}">
      <dgm:prSet/>
      <dgm:spPr/>
      <dgm:t>
        <a:bodyPr/>
        <a:lstStyle/>
        <a:p>
          <a:endParaRPr lang="ru-RU"/>
        </a:p>
      </dgm:t>
    </dgm:pt>
    <dgm:pt modelId="{8C47B79E-D6CA-4919-BB9E-9209EE842023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theory of the content of SE (IT) education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4ADE12CF-DDA2-46E7-BE73-E8EE284E9D7D}" type="parTrans" cxnId="{C890A3F0-F531-46B1-ACE4-3C693695B8E4}">
      <dgm:prSet/>
      <dgm:spPr/>
      <dgm:t>
        <a:bodyPr/>
        <a:lstStyle/>
        <a:p>
          <a:endParaRPr lang="ru-RU"/>
        </a:p>
      </dgm:t>
    </dgm:pt>
    <dgm:pt modelId="{3F281556-4B30-479A-895B-D2E309081AFC}" type="sibTrans" cxnId="{C890A3F0-F531-46B1-ACE4-3C693695B8E4}">
      <dgm:prSet/>
      <dgm:spPr/>
      <dgm:t>
        <a:bodyPr/>
        <a:lstStyle/>
        <a:p>
          <a:endParaRPr lang="ru-RU"/>
        </a:p>
      </dgm:t>
    </dgm:pt>
    <dgm:pt modelId="{5FA46813-26B0-4AC9-9F37-42CC0D350929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theory of the content of the educational SE (IT)  experiment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84B47F2D-E425-42C8-B458-0E31A3E35AE2}" type="parTrans" cxnId="{01C8863C-F41D-421E-853B-A36239D56D57}">
      <dgm:prSet/>
      <dgm:spPr/>
      <dgm:t>
        <a:bodyPr/>
        <a:lstStyle/>
        <a:p>
          <a:endParaRPr lang="ru-RU"/>
        </a:p>
      </dgm:t>
    </dgm:pt>
    <dgm:pt modelId="{152C5EBC-A891-4551-8C39-BF8EE922E845}" type="sibTrans" cxnId="{01C8863C-F41D-421E-853B-A36239D56D57}">
      <dgm:prSet/>
      <dgm:spPr/>
      <dgm:t>
        <a:bodyPr/>
        <a:lstStyle/>
        <a:p>
          <a:endParaRPr lang="ru-RU"/>
        </a:p>
      </dgm:t>
    </dgm:pt>
    <dgm:pt modelId="{A8F49FC8-417A-4FA6-82D7-D9816FA6458F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Psychological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preparation </a:t>
          </a:r>
          <a:endParaRPr lang="uk-UA" sz="2400" b="1" dirty="0">
            <a:solidFill>
              <a:schemeClr val="accent4">
                <a:lumMod val="50000"/>
              </a:schemeClr>
            </a:solidFill>
            <a:latin typeface="Arial Narrow" panose="020B0606020202030204" pitchFamily="34" charset="0"/>
            <a:cs typeface="Times New Roman" pitchFamily="18" charset="0"/>
          </a:endParaRPr>
        </a:p>
      </dgm:t>
    </dgm:pt>
    <dgm:pt modelId="{FFF84171-11D3-4AF8-A12C-A8B7B6ABA953}" type="parTrans" cxnId="{04E073F5-AEB6-4141-9974-3311C0B813B2}">
      <dgm:prSet/>
      <dgm:spPr/>
      <dgm:t>
        <a:bodyPr/>
        <a:lstStyle/>
        <a:p>
          <a:endParaRPr lang="ru-RU"/>
        </a:p>
      </dgm:t>
    </dgm:pt>
    <dgm:pt modelId="{17CCFD9A-59A9-4534-8C2E-8DC8A8A617FE}" type="sibTrans" cxnId="{04E073F5-AEB6-4141-9974-3311C0B813B2}">
      <dgm:prSet/>
      <dgm:spPr/>
      <dgm:t>
        <a:bodyPr/>
        <a:lstStyle/>
        <a:p>
          <a:endParaRPr lang="ru-RU"/>
        </a:p>
      </dgm:t>
    </dgm:pt>
    <dgm:pt modelId="{86D1FA00-A4DC-4CA3-889D-F581129FC5FF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>
              <a:latin typeface="Arial Narrow" panose="020B0606020202030204" pitchFamily="34" charset="0"/>
            </a:rPr>
            <a:t>general psychology, </a:t>
          </a:r>
          <a:endParaRPr lang="uk-UA" sz="2400" dirty="0">
            <a:latin typeface="Arial Narrow" panose="020B060602020203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>
              <a:latin typeface="Arial Narrow" panose="020B0606020202030204" pitchFamily="34" charset="0"/>
            </a:rPr>
            <a:t>age psychology 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892A7CA7-9124-4846-993B-4A5C21692BCF}" type="parTrans" cxnId="{50B90363-82B7-4025-8311-B5B9C25C286B}">
      <dgm:prSet/>
      <dgm:spPr/>
      <dgm:t>
        <a:bodyPr/>
        <a:lstStyle/>
        <a:p>
          <a:endParaRPr lang="ru-RU"/>
        </a:p>
      </dgm:t>
    </dgm:pt>
    <dgm:pt modelId="{9F83F3E4-520C-4091-988F-628BB28629D9}" type="sibTrans" cxnId="{50B90363-82B7-4025-8311-B5B9C25C286B}">
      <dgm:prSet/>
      <dgm:spPr/>
      <dgm:t>
        <a:bodyPr/>
        <a:lstStyle/>
        <a:p>
          <a:endParaRPr lang="ru-RU"/>
        </a:p>
      </dgm:t>
    </dgm:pt>
    <dgm:pt modelId="{5D4BD993-CA77-475D-8563-3AF624873B69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>
              <a:latin typeface="Arial Narrow" panose="020B0606020202030204" pitchFamily="34" charset="0"/>
            </a:rPr>
            <a:t>cognitive psychology, psychology of work 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C1728103-94F7-41B0-966F-91A9FF5C196E}" type="parTrans" cxnId="{56BAEF6D-DBB9-4F14-AF4F-3FAD44964AA8}">
      <dgm:prSet/>
      <dgm:spPr/>
      <dgm:t>
        <a:bodyPr/>
        <a:lstStyle/>
        <a:p>
          <a:endParaRPr lang="ru-RU"/>
        </a:p>
      </dgm:t>
    </dgm:pt>
    <dgm:pt modelId="{8BA19098-BB4A-4828-9E8F-E99F454BA526}" type="sibTrans" cxnId="{56BAEF6D-DBB9-4F14-AF4F-3FAD44964AA8}">
      <dgm:prSet/>
      <dgm:spPr/>
      <dgm:t>
        <a:bodyPr/>
        <a:lstStyle/>
        <a:p>
          <a:endParaRPr lang="ru-RU"/>
        </a:p>
      </dgm:t>
    </dgm:pt>
    <dgm:pt modelId="{808B663F-D0AB-4B8F-B93C-F7077EF5B565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axiology 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0081822F-88AF-43E8-8780-66C200ACED28}" type="parTrans" cxnId="{681EB817-278D-4CB1-8B33-055449675F0E}">
      <dgm:prSet/>
      <dgm:spPr/>
      <dgm:t>
        <a:bodyPr/>
        <a:lstStyle/>
        <a:p>
          <a:endParaRPr lang="ru-RU"/>
        </a:p>
      </dgm:t>
    </dgm:pt>
    <dgm:pt modelId="{F46FCD9D-F39A-47B0-9ED3-B028E2C7B5F4}" type="sibTrans" cxnId="{681EB817-278D-4CB1-8B33-055449675F0E}">
      <dgm:prSet/>
      <dgm:spPr/>
      <dgm:t>
        <a:bodyPr/>
        <a:lstStyle/>
        <a:p>
          <a:endParaRPr lang="ru-RU"/>
        </a:p>
      </dgm:t>
    </dgm:pt>
    <dgm:pt modelId="{4B5A13D4-D0CF-439C-A531-1D7CB1DC5295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theory of solving SE problems </a:t>
          </a:r>
          <a:endParaRPr lang="ru-RU" dirty="0">
            <a:latin typeface="Arial Narrow" panose="020B0606020202030204" pitchFamily="34" charset="0"/>
          </a:endParaRPr>
        </a:p>
      </dgm:t>
    </dgm:pt>
    <dgm:pt modelId="{9B0101EA-098C-48A6-8F9E-B18B03A49D46}" type="parTrans" cxnId="{9BBEDA62-7BA1-41C3-9F1A-E2AA9E359A8F}">
      <dgm:prSet/>
      <dgm:spPr/>
      <dgm:t>
        <a:bodyPr/>
        <a:lstStyle/>
        <a:p>
          <a:endParaRPr lang="ru-RU"/>
        </a:p>
      </dgm:t>
    </dgm:pt>
    <dgm:pt modelId="{CE0F0A5F-FC87-48ED-9043-0CD02330EA0F}" type="sibTrans" cxnId="{9BBEDA62-7BA1-41C3-9F1A-E2AA9E359A8F}">
      <dgm:prSet/>
      <dgm:spPr/>
      <dgm:t>
        <a:bodyPr/>
        <a:lstStyle/>
        <a:p>
          <a:endParaRPr lang="ru-RU"/>
        </a:p>
      </dgm:t>
    </dgm:pt>
    <dgm:pt modelId="{F9D1062E-CFF0-4A2A-B1D1-9756FC8B0AAF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technology STEM training</a:t>
          </a:r>
          <a:r>
            <a:rPr lang="uk-UA" dirty="0">
              <a:latin typeface="Arial Narrow" panose="020B0606020202030204" pitchFamily="34" charset="0"/>
            </a:rPr>
            <a:t> </a:t>
          </a:r>
          <a:endParaRPr lang="ru-RU" dirty="0">
            <a:latin typeface="Arial Narrow" panose="020B0606020202030204" pitchFamily="34" charset="0"/>
          </a:endParaRPr>
        </a:p>
      </dgm:t>
    </dgm:pt>
    <dgm:pt modelId="{C4590AFA-1831-47A3-A089-7042CF75569F}" type="parTrans" cxnId="{AA5618D4-DF4B-4C61-A3C0-E496D822B530}">
      <dgm:prSet/>
      <dgm:spPr/>
      <dgm:t>
        <a:bodyPr/>
        <a:lstStyle/>
        <a:p>
          <a:endParaRPr lang="ru-RU"/>
        </a:p>
      </dgm:t>
    </dgm:pt>
    <dgm:pt modelId="{BEC30D83-6AE1-426F-AA58-5EF963CABCB7}" type="sibTrans" cxnId="{AA5618D4-DF4B-4C61-A3C0-E496D822B530}">
      <dgm:prSet/>
      <dgm:spPr/>
      <dgm:t>
        <a:bodyPr/>
        <a:lstStyle/>
        <a:p>
          <a:endParaRPr lang="ru-RU"/>
        </a:p>
      </dgm:t>
    </dgm:pt>
    <dgm:pt modelId="{8AEC8008-AD27-4E6E-ACB6-A9325DFE22A1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personality psychology, psychology of </a:t>
          </a:r>
          <a:r>
            <a:rPr lang="en-US" sz="2400" dirty="0" err="1">
              <a:latin typeface="Arial Narrow" panose="020B0606020202030204" pitchFamily="34" charset="0"/>
            </a:rPr>
            <a:t>transdisciplinarity</a:t>
          </a:r>
          <a:r>
            <a:rPr lang="en-US" sz="2400" dirty="0">
              <a:latin typeface="Arial Narrow" panose="020B0606020202030204" pitchFamily="34" charset="0"/>
            </a:rPr>
            <a:t> 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467205B2-B8DB-4617-A6BE-19F3F83F54CA}" type="parTrans" cxnId="{A2FF3795-F47F-4C47-A943-E29049C0FD93}">
      <dgm:prSet/>
      <dgm:spPr/>
      <dgm:t>
        <a:bodyPr/>
        <a:lstStyle/>
        <a:p>
          <a:endParaRPr lang="ru-RU"/>
        </a:p>
      </dgm:t>
    </dgm:pt>
    <dgm:pt modelId="{BB594DF2-337D-4D1A-8A09-0180344FC1CB}" type="sibTrans" cxnId="{A2FF3795-F47F-4C47-A943-E29049C0FD93}">
      <dgm:prSet/>
      <dgm:spPr/>
      <dgm:t>
        <a:bodyPr/>
        <a:lstStyle/>
        <a:p>
          <a:endParaRPr lang="ru-RU"/>
        </a:p>
      </dgm:t>
    </dgm:pt>
    <dgm:pt modelId="{CEB1372C-7CB6-4CF0-99F8-CF39FA551AED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Pedagogically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preparation </a:t>
          </a:r>
          <a:endParaRPr lang="uk-UA" sz="2400" b="1" dirty="0">
            <a:solidFill>
              <a:schemeClr val="accent4">
                <a:lumMod val="50000"/>
              </a:schemeClr>
            </a:solidFill>
            <a:latin typeface="Arial Narrow" panose="020B0606020202030204" pitchFamily="34" charset="0"/>
            <a:cs typeface="Times New Roman" pitchFamily="18" charset="0"/>
          </a:endParaRPr>
        </a:p>
      </dgm:t>
    </dgm:pt>
    <dgm:pt modelId="{D808CEC5-E1FC-45C3-A71C-D36B8182456F}" type="sibTrans" cxnId="{DC9A8A25-C05F-4239-923E-B1904306C1CB}">
      <dgm:prSet/>
      <dgm:spPr/>
      <dgm:t>
        <a:bodyPr/>
        <a:lstStyle/>
        <a:p>
          <a:endParaRPr lang="ru-RU"/>
        </a:p>
      </dgm:t>
    </dgm:pt>
    <dgm:pt modelId="{304B8F30-CBAE-42BD-A0FB-3528D2D57B86}" type="parTrans" cxnId="{DC9A8A25-C05F-4239-923E-B1904306C1CB}">
      <dgm:prSet/>
      <dgm:spPr/>
      <dgm:t>
        <a:bodyPr/>
        <a:lstStyle/>
        <a:p>
          <a:endParaRPr lang="ru-RU"/>
        </a:p>
      </dgm:t>
    </dgm:pt>
    <dgm:pt modelId="{E87335EC-D828-4EBF-88AD-D532A82EE5B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Special training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in SE </a:t>
          </a:r>
          <a:endParaRPr lang="uk-UA" sz="2400" b="1" dirty="0">
            <a:solidFill>
              <a:schemeClr val="accent4">
                <a:lumMod val="50000"/>
              </a:schemeClr>
            </a:solidFill>
            <a:latin typeface="Arial Narrow" panose="020B0606020202030204" pitchFamily="34" charset="0"/>
            <a:cs typeface="Times New Roman" pitchFamily="18" charset="0"/>
          </a:endParaRPr>
        </a:p>
      </dgm:t>
    </dgm:pt>
    <dgm:pt modelId="{7F4618F8-2A05-45F5-9AE6-91E1AD5D7781}" type="sibTrans" cxnId="{A20AFF6C-ED10-43E3-B5F3-5BCA4B310A62}">
      <dgm:prSet/>
      <dgm:spPr/>
      <dgm:t>
        <a:bodyPr/>
        <a:lstStyle/>
        <a:p>
          <a:endParaRPr lang="ru-RU"/>
        </a:p>
      </dgm:t>
    </dgm:pt>
    <dgm:pt modelId="{EB18E262-F2C6-4ED6-8333-C737B95C7F01}" type="parTrans" cxnId="{A20AFF6C-ED10-43E3-B5F3-5BCA4B310A62}">
      <dgm:prSet/>
      <dgm:spPr/>
      <dgm:t>
        <a:bodyPr/>
        <a:lstStyle/>
        <a:p>
          <a:endParaRPr lang="ru-RU"/>
        </a:p>
      </dgm:t>
    </dgm:pt>
    <dgm:pt modelId="{D1CBF315-72BD-4CC9-B14F-03AFDA90A1DA}" type="pres">
      <dgm:prSet presAssocID="{9968145F-1E24-4590-8923-1949AA67E276}" presName="theList" presStyleCnt="0">
        <dgm:presLayoutVars>
          <dgm:dir/>
          <dgm:animLvl val="lvl"/>
          <dgm:resizeHandles val="exact"/>
        </dgm:presLayoutVars>
      </dgm:prSet>
      <dgm:spPr/>
    </dgm:pt>
    <dgm:pt modelId="{AC618E1B-5D76-45A5-A7EF-C284FB442FA9}" type="pres">
      <dgm:prSet presAssocID="{CEB1372C-7CB6-4CF0-99F8-CF39FA551AED}" presName="compNode" presStyleCnt="0"/>
      <dgm:spPr/>
    </dgm:pt>
    <dgm:pt modelId="{9CB5F7AA-B7E6-4D5A-BE4C-C7010E909538}" type="pres">
      <dgm:prSet presAssocID="{CEB1372C-7CB6-4CF0-99F8-CF39FA551AED}" presName="aNode" presStyleLbl="bgShp" presStyleIdx="0" presStyleCnt="3" custLinFactNeighborX="-2590"/>
      <dgm:spPr/>
    </dgm:pt>
    <dgm:pt modelId="{419E92EC-1B79-45D1-BB6A-8E2EAE011416}" type="pres">
      <dgm:prSet presAssocID="{CEB1372C-7CB6-4CF0-99F8-CF39FA551AED}" presName="textNode" presStyleLbl="bgShp" presStyleIdx="0" presStyleCnt="3"/>
      <dgm:spPr/>
    </dgm:pt>
    <dgm:pt modelId="{8B31D00A-F0B0-4D1B-94D3-7375828CDE31}" type="pres">
      <dgm:prSet presAssocID="{CEB1372C-7CB6-4CF0-99F8-CF39FA551AED}" presName="compChildNode" presStyleCnt="0"/>
      <dgm:spPr/>
    </dgm:pt>
    <dgm:pt modelId="{69829DC0-05F8-47A6-864F-6BA0DC9B802E}" type="pres">
      <dgm:prSet presAssocID="{CEB1372C-7CB6-4CF0-99F8-CF39FA551AED}" presName="theInnerList" presStyleCnt="0"/>
      <dgm:spPr/>
    </dgm:pt>
    <dgm:pt modelId="{DCC061CA-4CB9-46F5-8581-D396752EB838}" type="pres">
      <dgm:prSet presAssocID="{ADD166E9-4AB2-458F-AEE4-AB66689FD406}" presName="childNode" presStyleLbl="node1" presStyleIdx="0" presStyleCnt="10" custScaleY="67062" custLinFactY="-3108" custLinFactNeighborX="209" custLinFactNeighborY="-100000">
        <dgm:presLayoutVars>
          <dgm:bulletEnabled val="1"/>
        </dgm:presLayoutVars>
      </dgm:prSet>
      <dgm:spPr/>
    </dgm:pt>
    <dgm:pt modelId="{1E4D17C9-E792-4513-8A8D-23BCB6E35CF3}" type="pres">
      <dgm:prSet presAssocID="{ADD166E9-4AB2-458F-AEE4-AB66689FD406}" presName="aSpace2" presStyleCnt="0"/>
      <dgm:spPr/>
    </dgm:pt>
    <dgm:pt modelId="{958E5CBD-3DB2-48F2-8209-C3F60AAC7E88}" type="pres">
      <dgm:prSet presAssocID="{CE0B7F72-92B2-42AE-8C10-BBA067E5039F}" presName="childNode" presStyleLbl="node1" presStyleIdx="1" presStyleCnt="10" custLinFactNeighborX="-925" custLinFactNeighborY="-53847">
        <dgm:presLayoutVars>
          <dgm:bulletEnabled val="1"/>
        </dgm:presLayoutVars>
      </dgm:prSet>
      <dgm:spPr/>
    </dgm:pt>
    <dgm:pt modelId="{52FA4DA9-1F43-4931-8F99-BB8E67120945}" type="pres">
      <dgm:prSet presAssocID="{CE0B7F72-92B2-42AE-8C10-BBA067E5039F}" presName="aSpace2" presStyleCnt="0"/>
      <dgm:spPr/>
    </dgm:pt>
    <dgm:pt modelId="{8D2AFB18-24A0-4AD0-A433-F0B2431F51C7}" type="pres">
      <dgm:prSet presAssocID="{808B663F-D0AB-4B8F-B93C-F7077EF5B565}" presName="childNode" presStyleLbl="node1" presStyleIdx="2" presStyleCnt="10">
        <dgm:presLayoutVars>
          <dgm:bulletEnabled val="1"/>
        </dgm:presLayoutVars>
      </dgm:prSet>
      <dgm:spPr/>
    </dgm:pt>
    <dgm:pt modelId="{D419305E-601C-4D23-A46C-56099ADD2B50}" type="pres">
      <dgm:prSet presAssocID="{CEB1372C-7CB6-4CF0-99F8-CF39FA551AED}" presName="aSpace" presStyleCnt="0"/>
      <dgm:spPr/>
    </dgm:pt>
    <dgm:pt modelId="{C111BE22-D877-4762-B17D-86E62B5A8265}" type="pres">
      <dgm:prSet presAssocID="{E87335EC-D828-4EBF-88AD-D532A82EE5BA}" presName="compNode" presStyleCnt="0"/>
      <dgm:spPr/>
    </dgm:pt>
    <dgm:pt modelId="{275517A1-7227-4CC4-BD86-E1262C648252}" type="pres">
      <dgm:prSet presAssocID="{E87335EC-D828-4EBF-88AD-D532A82EE5BA}" presName="aNode" presStyleLbl="bgShp" presStyleIdx="1" presStyleCnt="3"/>
      <dgm:spPr/>
    </dgm:pt>
    <dgm:pt modelId="{C116E106-F63C-429D-8317-7B9C435F08AE}" type="pres">
      <dgm:prSet presAssocID="{E87335EC-D828-4EBF-88AD-D532A82EE5BA}" presName="textNode" presStyleLbl="bgShp" presStyleIdx="1" presStyleCnt="3"/>
      <dgm:spPr/>
    </dgm:pt>
    <dgm:pt modelId="{D59B022F-553F-4448-AADD-78D5E66F72FF}" type="pres">
      <dgm:prSet presAssocID="{E87335EC-D828-4EBF-88AD-D532A82EE5BA}" presName="compChildNode" presStyleCnt="0"/>
      <dgm:spPr/>
    </dgm:pt>
    <dgm:pt modelId="{8EB5310B-AF1E-4D04-9F0E-44E39F005855}" type="pres">
      <dgm:prSet presAssocID="{E87335EC-D828-4EBF-88AD-D532A82EE5BA}" presName="theInnerList" presStyleCnt="0"/>
      <dgm:spPr/>
    </dgm:pt>
    <dgm:pt modelId="{8B2FF599-84E8-4DB0-B741-8955BD354987}" type="pres">
      <dgm:prSet presAssocID="{8C47B79E-D6CA-4919-BB9E-9209EE842023}" presName="childNode" presStyleLbl="node1" presStyleIdx="3" presStyleCnt="10" custScaleY="229830" custLinFactY="-9513" custLinFactNeighborX="-219" custLinFactNeighborY="-100000">
        <dgm:presLayoutVars>
          <dgm:bulletEnabled val="1"/>
        </dgm:presLayoutVars>
      </dgm:prSet>
      <dgm:spPr/>
    </dgm:pt>
    <dgm:pt modelId="{81F16794-D4B1-446D-A696-734BFC8678C0}" type="pres">
      <dgm:prSet presAssocID="{8C47B79E-D6CA-4919-BB9E-9209EE842023}" presName="aSpace2" presStyleCnt="0"/>
      <dgm:spPr/>
    </dgm:pt>
    <dgm:pt modelId="{554B8BE9-A652-4A25-9C93-BFFC1C29777E}" type="pres">
      <dgm:prSet presAssocID="{5FA46813-26B0-4AC9-9F37-42CC0D350929}" presName="childNode" presStyleLbl="node1" presStyleIdx="4" presStyleCnt="10" custScaleY="187660" custLinFactY="-2089" custLinFactNeighborX="-219" custLinFactNeighborY="-100000">
        <dgm:presLayoutVars>
          <dgm:bulletEnabled val="1"/>
        </dgm:presLayoutVars>
      </dgm:prSet>
      <dgm:spPr/>
    </dgm:pt>
    <dgm:pt modelId="{680D9FA0-B08F-43A6-AF8E-E354DB2D3592}" type="pres">
      <dgm:prSet presAssocID="{5FA46813-26B0-4AC9-9F37-42CC0D350929}" presName="aSpace2" presStyleCnt="0"/>
      <dgm:spPr/>
    </dgm:pt>
    <dgm:pt modelId="{4BF964E5-A26D-4449-8CC4-7B35CD2D0DB0}" type="pres">
      <dgm:prSet presAssocID="{4B5A13D4-D0CF-439C-A531-1D7CB1DC5295}" presName="childNode" presStyleLbl="node1" presStyleIdx="5" presStyleCnt="10" custLinFactNeighborX="126" custLinFactNeighborY="-16884">
        <dgm:presLayoutVars>
          <dgm:bulletEnabled val="1"/>
        </dgm:presLayoutVars>
      </dgm:prSet>
      <dgm:spPr/>
    </dgm:pt>
    <dgm:pt modelId="{E8C6D1DE-FED3-4FF0-AFF4-8F9EAD7356A3}" type="pres">
      <dgm:prSet presAssocID="{4B5A13D4-D0CF-439C-A531-1D7CB1DC5295}" presName="aSpace2" presStyleCnt="0"/>
      <dgm:spPr/>
    </dgm:pt>
    <dgm:pt modelId="{3073D468-D62B-47AC-B0D3-71E38A4DA977}" type="pres">
      <dgm:prSet presAssocID="{F9D1062E-CFF0-4A2A-B1D1-9756FC8B0AAF}" presName="childNode" presStyleLbl="node1" presStyleIdx="6" presStyleCnt="10">
        <dgm:presLayoutVars>
          <dgm:bulletEnabled val="1"/>
        </dgm:presLayoutVars>
      </dgm:prSet>
      <dgm:spPr/>
    </dgm:pt>
    <dgm:pt modelId="{3B8CE264-8D4D-44DF-8D13-2EE756D63F55}" type="pres">
      <dgm:prSet presAssocID="{E87335EC-D828-4EBF-88AD-D532A82EE5BA}" presName="aSpace" presStyleCnt="0"/>
      <dgm:spPr/>
    </dgm:pt>
    <dgm:pt modelId="{106CC786-69CE-4FE9-B843-F447C5508AB2}" type="pres">
      <dgm:prSet presAssocID="{A8F49FC8-417A-4FA6-82D7-D9816FA6458F}" presName="compNode" presStyleCnt="0"/>
      <dgm:spPr/>
    </dgm:pt>
    <dgm:pt modelId="{E2588BC3-1A8B-40AB-A91F-5C859239E099}" type="pres">
      <dgm:prSet presAssocID="{A8F49FC8-417A-4FA6-82D7-D9816FA6458F}" presName="aNode" presStyleLbl="bgShp" presStyleIdx="2" presStyleCnt="3"/>
      <dgm:spPr/>
    </dgm:pt>
    <dgm:pt modelId="{4A6BDED6-3ACB-405D-8678-6FEF6B2B5249}" type="pres">
      <dgm:prSet presAssocID="{A8F49FC8-417A-4FA6-82D7-D9816FA6458F}" presName="textNode" presStyleLbl="bgShp" presStyleIdx="2" presStyleCnt="3"/>
      <dgm:spPr/>
    </dgm:pt>
    <dgm:pt modelId="{56DF154F-1ED7-4B5B-ADB7-FA9CA9C558EC}" type="pres">
      <dgm:prSet presAssocID="{A8F49FC8-417A-4FA6-82D7-D9816FA6458F}" presName="compChildNode" presStyleCnt="0"/>
      <dgm:spPr/>
    </dgm:pt>
    <dgm:pt modelId="{B92FA7C6-02D8-468A-8C4C-A02B7A28CA5B}" type="pres">
      <dgm:prSet presAssocID="{A8F49FC8-417A-4FA6-82D7-D9816FA6458F}" presName="theInnerList" presStyleCnt="0"/>
      <dgm:spPr/>
    </dgm:pt>
    <dgm:pt modelId="{2C687806-5ED4-4F90-AC90-74D75A55C299}" type="pres">
      <dgm:prSet presAssocID="{86D1FA00-A4DC-4CA3-889D-F581129FC5FF}" presName="childNode" presStyleLbl="node1" presStyleIdx="7" presStyleCnt="10" custScaleX="113138" custScaleY="209946" custLinFactY="-22663" custLinFactNeighborX="1218" custLinFactNeighborY="-100000">
        <dgm:presLayoutVars>
          <dgm:bulletEnabled val="1"/>
        </dgm:presLayoutVars>
      </dgm:prSet>
      <dgm:spPr/>
    </dgm:pt>
    <dgm:pt modelId="{4ECD6D3C-205C-4C90-BBF6-CB46AF5D54BC}" type="pres">
      <dgm:prSet presAssocID="{86D1FA00-A4DC-4CA3-889D-F581129FC5FF}" presName="aSpace2" presStyleCnt="0"/>
      <dgm:spPr/>
    </dgm:pt>
    <dgm:pt modelId="{978B675E-BE70-4086-AAF9-1D775E87E12E}" type="pres">
      <dgm:prSet presAssocID="{5D4BD993-CA77-475D-8563-3AF624873B69}" presName="childNode" presStyleLbl="node1" presStyleIdx="8" presStyleCnt="10" custScaleX="110488" custScaleY="234573" custLinFactY="-9373" custLinFactNeighborX="2543" custLinFactNeighborY="-100000">
        <dgm:presLayoutVars>
          <dgm:bulletEnabled val="1"/>
        </dgm:presLayoutVars>
      </dgm:prSet>
      <dgm:spPr/>
    </dgm:pt>
    <dgm:pt modelId="{2DDE69EB-49DD-4366-B747-B09E3203EEEE}" type="pres">
      <dgm:prSet presAssocID="{5D4BD993-CA77-475D-8563-3AF624873B69}" presName="aSpace2" presStyleCnt="0"/>
      <dgm:spPr/>
    </dgm:pt>
    <dgm:pt modelId="{6CC148F8-D4A1-4E09-B162-C7FDC2FCBFC1}" type="pres">
      <dgm:prSet presAssocID="{8AEC8008-AD27-4E6E-ACB6-A9325DFE22A1}" presName="childNode" presStyleLbl="node1" presStyleIdx="9" presStyleCnt="10" custScaleX="110488" custScaleY="337165" custLinFactNeighborX="2543" custLinFactNeighborY="-73362">
        <dgm:presLayoutVars>
          <dgm:bulletEnabled val="1"/>
        </dgm:presLayoutVars>
      </dgm:prSet>
      <dgm:spPr/>
    </dgm:pt>
  </dgm:ptLst>
  <dgm:cxnLst>
    <dgm:cxn modelId="{681EB817-278D-4CB1-8B33-055449675F0E}" srcId="{CEB1372C-7CB6-4CF0-99F8-CF39FA551AED}" destId="{808B663F-D0AB-4B8F-B93C-F7077EF5B565}" srcOrd="2" destOrd="0" parTransId="{0081822F-88AF-43E8-8780-66C200ACED28}" sibTransId="{F46FCD9D-F39A-47B0-9ED3-B028E2C7B5F4}"/>
    <dgm:cxn modelId="{05770D1A-9A89-49F7-B7CC-10A2A7548057}" srcId="{CEB1372C-7CB6-4CF0-99F8-CF39FA551AED}" destId="{CE0B7F72-92B2-42AE-8C10-BBA067E5039F}" srcOrd="1" destOrd="0" parTransId="{9D81D5D0-FB6C-4651-AEB8-FDBB1AFEDCD1}" sibTransId="{454DB7C1-9AE8-462A-BA1B-C069E3FC9705}"/>
    <dgm:cxn modelId="{A3F46F25-9AC6-47C4-888B-27F659F6C04D}" type="presOf" srcId="{9968145F-1E24-4590-8923-1949AA67E276}" destId="{D1CBF315-72BD-4CC9-B14F-03AFDA90A1DA}" srcOrd="0" destOrd="0" presId="urn:microsoft.com/office/officeart/2005/8/layout/lProcess2"/>
    <dgm:cxn modelId="{DC9A8A25-C05F-4239-923E-B1904306C1CB}" srcId="{9968145F-1E24-4590-8923-1949AA67E276}" destId="{CEB1372C-7CB6-4CF0-99F8-CF39FA551AED}" srcOrd="0" destOrd="0" parTransId="{304B8F30-CBAE-42BD-A0FB-3528D2D57B86}" sibTransId="{D808CEC5-E1FC-45C3-A71C-D36B8182456F}"/>
    <dgm:cxn modelId="{A752842E-C529-4366-89A4-C230A4FDAE05}" type="presOf" srcId="{E87335EC-D828-4EBF-88AD-D532A82EE5BA}" destId="{275517A1-7227-4CC4-BD86-E1262C648252}" srcOrd="0" destOrd="0" presId="urn:microsoft.com/office/officeart/2005/8/layout/lProcess2"/>
    <dgm:cxn modelId="{7C355437-A841-4512-9AA7-D4BD83372B35}" type="presOf" srcId="{5FA46813-26B0-4AC9-9F37-42CC0D350929}" destId="{554B8BE9-A652-4A25-9C93-BFFC1C29777E}" srcOrd="0" destOrd="0" presId="urn:microsoft.com/office/officeart/2005/8/layout/lProcess2"/>
    <dgm:cxn modelId="{01C8863C-F41D-421E-853B-A36239D56D57}" srcId="{E87335EC-D828-4EBF-88AD-D532A82EE5BA}" destId="{5FA46813-26B0-4AC9-9F37-42CC0D350929}" srcOrd="1" destOrd="0" parTransId="{84B47F2D-E425-42C8-B458-0E31A3E35AE2}" sibTransId="{152C5EBC-A891-4551-8C39-BF8EE922E845}"/>
    <dgm:cxn modelId="{AA640161-0A96-4D53-9221-E1648DBBA739}" type="presOf" srcId="{ADD166E9-4AB2-458F-AEE4-AB66689FD406}" destId="{DCC061CA-4CB9-46F5-8581-D396752EB838}" srcOrd="0" destOrd="0" presId="urn:microsoft.com/office/officeart/2005/8/layout/lProcess2"/>
    <dgm:cxn modelId="{9BBEDA62-7BA1-41C3-9F1A-E2AA9E359A8F}" srcId="{E87335EC-D828-4EBF-88AD-D532A82EE5BA}" destId="{4B5A13D4-D0CF-439C-A531-1D7CB1DC5295}" srcOrd="2" destOrd="0" parTransId="{9B0101EA-098C-48A6-8F9E-B18B03A49D46}" sibTransId="{CE0F0A5F-FC87-48ED-9043-0CD02330EA0F}"/>
    <dgm:cxn modelId="{50B90363-82B7-4025-8311-B5B9C25C286B}" srcId="{A8F49FC8-417A-4FA6-82D7-D9816FA6458F}" destId="{86D1FA00-A4DC-4CA3-889D-F581129FC5FF}" srcOrd="0" destOrd="0" parTransId="{892A7CA7-9124-4846-993B-4A5C21692BCF}" sibTransId="{9F83F3E4-520C-4091-988F-628BB28629D9}"/>
    <dgm:cxn modelId="{F20EB165-CDD6-4E53-B0DE-F963B378D117}" type="presOf" srcId="{5D4BD993-CA77-475D-8563-3AF624873B69}" destId="{978B675E-BE70-4086-AAF9-1D775E87E12E}" srcOrd="0" destOrd="0" presId="urn:microsoft.com/office/officeart/2005/8/layout/lProcess2"/>
    <dgm:cxn modelId="{A20AFF6C-ED10-43E3-B5F3-5BCA4B310A62}" srcId="{9968145F-1E24-4590-8923-1949AA67E276}" destId="{E87335EC-D828-4EBF-88AD-D532A82EE5BA}" srcOrd="1" destOrd="0" parTransId="{EB18E262-F2C6-4ED6-8333-C737B95C7F01}" sibTransId="{7F4618F8-2A05-45F5-9AE6-91E1AD5D7781}"/>
    <dgm:cxn modelId="{56BAEF6D-DBB9-4F14-AF4F-3FAD44964AA8}" srcId="{A8F49FC8-417A-4FA6-82D7-D9816FA6458F}" destId="{5D4BD993-CA77-475D-8563-3AF624873B69}" srcOrd="1" destOrd="0" parTransId="{C1728103-94F7-41B0-966F-91A9FF5C196E}" sibTransId="{8BA19098-BB4A-4828-9E8F-E99F454BA526}"/>
    <dgm:cxn modelId="{6041B874-B723-4FD3-B4BE-8E3F892559DF}" type="presOf" srcId="{CEB1372C-7CB6-4CF0-99F8-CF39FA551AED}" destId="{9CB5F7AA-B7E6-4D5A-BE4C-C7010E909538}" srcOrd="0" destOrd="0" presId="urn:microsoft.com/office/officeart/2005/8/layout/lProcess2"/>
    <dgm:cxn modelId="{07E34975-BE08-4E78-B194-23636B1D6882}" type="presOf" srcId="{4B5A13D4-D0CF-439C-A531-1D7CB1DC5295}" destId="{4BF964E5-A26D-4449-8CC4-7B35CD2D0DB0}" srcOrd="0" destOrd="0" presId="urn:microsoft.com/office/officeart/2005/8/layout/lProcess2"/>
    <dgm:cxn modelId="{B30E8F7D-CE63-4DA2-8CA5-C46FCE809261}" type="presOf" srcId="{808B663F-D0AB-4B8F-B93C-F7077EF5B565}" destId="{8D2AFB18-24A0-4AD0-A433-F0B2431F51C7}" srcOrd="0" destOrd="0" presId="urn:microsoft.com/office/officeart/2005/8/layout/lProcess2"/>
    <dgm:cxn modelId="{81585F7E-46A4-4DBC-A739-0FA647CD7B40}" type="presOf" srcId="{8C47B79E-D6CA-4919-BB9E-9209EE842023}" destId="{8B2FF599-84E8-4DB0-B741-8955BD354987}" srcOrd="0" destOrd="0" presId="urn:microsoft.com/office/officeart/2005/8/layout/lProcess2"/>
    <dgm:cxn modelId="{2735728B-8BC2-4DC4-959D-7E6EDB1E6442}" type="presOf" srcId="{8AEC8008-AD27-4E6E-ACB6-A9325DFE22A1}" destId="{6CC148F8-D4A1-4E09-B162-C7FDC2FCBFC1}" srcOrd="0" destOrd="0" presId="urn:microsoft.com/office/officeart/2005/8/layout/lProcess2"/>
    <dgm:cxn modelId="{83816690-1A37-41EE-B9FD-335E60A91588}" type="presOf" srcId="{E87335EC-D828-4EBF-88AD-D532A82EE5BA}" destId="{C116E106-F63C-429D-8317-7B9C435F08AE}" srcOrd="1" destOrd="0" presId="urn:microsoft.com/office/officeart/2005/8/layout/lProcess2"/>
    <dgm:cxn modelId="{A2FF3795-F47F-4C47-A943-E29049C0FD93}" srcId="{A8F49FC8-417A-4FA6-82D7-D9816FA6458F}" destId="{8AEC8008-AD27-4E6E-ACB6-A9325DFE22A1}" srcOrd="2" destOrd="0" parTransId="{467205B2-B8DB-4617-A6BE-19F3F83F54CA}" sibTransId="{BB594DF2-337D-4D1A-8A09-0180344FC1CB}"/>
    <dgm:cxn modelId="{A2D01FAD-D6AF-4ACA-BAB7-C5B4DF8EC708}" type="presOf" srcId="{A8F49FC8-417A-4FA6-82D7-D9816FA6458F}" destId="{E2588BC3-1A8B-40AB-A91F-5C859239E099}" srcOrd="0" destOrd="0" presId="urn:microsoft.com/office/officeart/2005/8/layout/lProcess2"/>
    <dgm:cxn modelId="{BB7D8EC6-2D36-4600-AD4B-0718A1CAEF98}" type="presOf" srcId="{86D1FA00-A4DC-4CA3-889D-F581129FC5FF}" destId="{2C687806-5ED4-4F90-AC90-74D75A55C299}" srcOrd="0" destOrd="0" presId="urn:microsoft.com/office/officeart/2005/8/layout/lProcess2"/>
    <dgm:cxn modelId="{4740C3CA-9FB5-4953-8421-47340D19DA37}" type="presOf" srcId="{F9D1062E-CFF0-4A2A-B1D1-9756FC8B0AAF}" destId="{3073D468-D62B-47AC-B0D3-71E38A4DA977}" srcOrd="0" destOrd="0" presId="urn:microsoft.com/office/officeart/2005/8/layout/lProcess2"/>
    <dgm:cxn modelId="{AA5618D4-DF4B-4C61-A3C0-E496D822B530}" srcId="{E87335EC-D828-4EBF-88AD-D532A82EE5BA}" destId="{F9D1062E-CFF0-4A2A-B1D1-9756FC8B0AAF}" srcOrd="3" destOrd="0" parTransId="{C4590AFA-1831-47A3-A089-7042CF75569F}" sibTransId="{BEC30D83-6AE1-426F-AA58-5EF963CABCB7}"/>
    <dgm:cxn modelId="{9C919CD4-D5F0-4BCE-ADC4-528509520F3F}" srcId="{CEB1372C-7CB6-4CF0-99F8-CF39FA551AED}" destId="{ADD166E9-4AB2-458F-AEE4-AB66689FD406}" srcOrd="0" destOrd="0" parTransId="{0315EA9C-69E7-47C1-B375-89047670628C}" sibTransId="{909EA508-BC5D-4997-B0D5-B470CF50853C}"/>
    <dgm:cxn modelId="{77AF44EB-FB37-4450-AA59-DA842E76C930}" type="presOf" srcId="{A8F49FC8-417A-4FA6-82D7-D9816FA6458F}" destId="{4A6BDED6-3ACB-405D-8678-6FEF6B2B5249}" srcOrd="1" destOrd="0" presId="urn:microsoft.com/office/officeart/2005/8/layout/lProcess2"/>
    <dgm:cxn modelId="{826351EE-2D32-4D13-A655-8EEAF594BAEB}" type="presOf" srcId="{CE0B7F72-92B2-42AE-8C10-BBA067E5039F}" destId="{958E5CBD-3DB2-48F2-8209-C3F60AAC7E88}" srcOrd="0" destOrd="0" presId="urn:microsoft.com/office/officeart/2005/8/layout/lProcess2"/>
    <dgm:cxn modelId="{C890A3F0-F531-46B1-ACE4-3C693695B8E4}" srcId="{E87335EC-D828-4EBF-88AD-D532A82EE5BA}" destId="{8C47B79E-D6CA-4919-BB9E-9209EE842023}" srcOrd="0" destOrd="0" parTransId="{4ADE12CF-DDA2-46E7-BE73-E8EE284E9D7D}" sibTransId="{3F281556-4B30-479A-895B-D2E309081AFC}"/>
    <dgm:cxn modelId="{DE31F2F4-AB33-47F2-8FFF-0F42BF5655DA}" type="presOf" srcId="{CEB1372C-7CB6-4CF0-99F8-CF39FA551AED}" destId="{419E92EC-1B79-45D1-BB6A-8E2EAE011416}" srcOrd="1" destOrd="0" presId="urn:microsoft.com/office/officeart/2005/8/layout/lProcess2"/>
    <dgm:cxn modelId="{04E073F5-AEB6-4141-9974-3311C0B813B2}" srcId="{9968145F-1E24-4590-8923-1949AA67E276}" destId="{A8F49FC8-417A-4FA6-82D7-D9816FA6458F}" srcOrd="2" destOrd="0" parTransId="{FFF84171-11D3-4AF8-A12C-A8B7B6ABA953}" sibTransId="{17CCFD9A-59A9-4534-8C2E-8DC8A8A617FE}"/>
    <dgm:cxn modelId="{64B91F14-7D06-484E-9706-495AB5839F84}" type="presParOf" srcId="{D1CBF315-72BD-4CC9-B14F-03AFDA90A1DA}" destId="{AC618E1B-5D76-45A5-A7EF-C284FB442FA9}" srcOrd="0" destOrd="0" presId="urn:microsoft.com/office/officeart/2005/8/layout/lProcess2"/>
    <dgm:cxn modelId="{596994F0-CA78-4ABE-AE98-B05941C6D84F}" type="presParOf" srcId="{AC618E1B-5D76-45A5-A7EF-C284FB442FA9}" destId="{9CB5F7AA-B7E6-4D5A-BE4C-C7010E909538}" srcOrd="0" destOrd="0" presId="urn:microsoft.com/office/officeart/2005/8/layout/lProcess2"/>
    <dgm:cxn modelId="{B3B3A0C9-EC7F-47BC-BFFC-497A66BD3813}" type="presParOf" srcId="{AC618E1B-5D76-45A5-A7EF-C284FB442FA9}" destId="{419E92EC-1B79-45D1-BB6A-8E2EAE011416}" srcOrd="1" destOrd="0" presId="urn:microsoft.com/office/officeart/2005/8/layout/lProcess2"/>
    <dgm:cxn modelId="{5A59C186-2468-41A1-BD04-646ECEE2091B}" type="presParOf" srcId="{AC618E1B-5D76-45A5-A7EF-C284FB442FA9}" destId="{8B31D00A-F0B0-4D1B-94D3-7375828CDE31}" srcOrd="2" destOrd="0" presId="urn:microsoft.com/office/officeart/2005/8/layout/lProcess2"/>
    <dgm:cxn modelId="{ED6AAF61-DE62-4424-B550-91F01DD2468D}" type="presParOf" srcId="{8B31D00A-F0B0-4D1B-94D3-7375828CDE31}" destId="{69829DC0-05F8-47A6-864F-6BA0DC9B802E}" srcOrd="0" destOrd="0" presId="urn:microsoft.com/office/officeart/2005/8/layout/lProcess2"/>
    <dgm:cxn modelId="{388A78A9-4B6D-4F32-B454-E70F614E6B06}" type="presParOf" srcId="{69829DC0-05F8-47A6-864F-6BA0DC9B802E}" destId="{DCC061CA-4CB9-46F5-8581-D396752EB838}" srcOrd="0" destOrd="0" presId="urn:microsoft.com/office/officeart/2005/8/layout/lProcess2"/>
    <dgm:cxn modelId="{6FD83EEF-4005-4DA2-8402-4F55AC83E56B}" type="presParOf" srcId="{69829DC0-05F8-47A6-864F-6BA0DC9B802E}" destId="{1E4D17C9-E792-4513-8A8D-23BCB6E35CF3}" srcOrd="1" destOrd="0" presId="urn:microsoft.com/office/officeart/2005/8/layout/lProcess2"/>
    <dgm:cxn modelId="{297FC97B-A122-432F-B18A-E820D8A16294}" type="presParOf" srcId="{69829DC0-05F8-47A6-864F-6BA0DC9B802E}" destId="{958E5CBD-3DB2-48F2-8209-C3F60AAC7E88}" srcOrd="2" destOrd="0" presId="urn:microsoft.com/office/officeart/2005/8/layout/lProcess2"/>
    <dgm:cxn modelId="{F4E08913-0B79-47D2-8B30-DD5816506B8B}" type="presParOf" srcId="{69829DC0-05F8-47A6-864F-6BA0DC9B802E}" destId="{52FA4DA9-1F43-4931-8F99-BB8E67120945}" srcOrd="3" destOrd="0" presId="urn:microsoft.com/office/officeart/2005/8/layout/lProcess2"/>
    <dgm:cxn modelId="{2A58500D-D593-4F0A-8064-F776F6D1E94D}" type="presParOf" srcId="{69829DC0-05F8-47A6-864F-6BA0DC9B802E}" destId="{8D2AFB18-24A0-4AD0-A433-F0B2431F51C7}" srcOrd="4" destOrd="0" presId="urn:microsoft.com/office/officeart/2005/8/layout/lProcess2"/>
    <dgm:cxn modelId="{F1C55372-F7BE-4C70-B143-925F2EC89DE8}" type="presParOf" srcId="{D1CBF315-72BD-4CC9-B14F-03AFDA90A1DA}" destId="{D419305E-601C-4D23-A46C-56099ADD2B50}" srcOrd="1" destOrd="0" presId="urn:microsoft.com/office/officeart/2005/8/layout/lProcess2"/>
    <dgm:cxn modelId="{5D5637D3-4127-4B59-8502-FDF66756FD68}" type="presParOf" srcId="{D1CBF315-72BD-4CC9-B14F-03AFDA90A1DA}" destId="{C111BE22-D877-4762-B17D-86E62B5A8265}" srcOrd="2" destOrd="0" presId="urn:microsoft.com/office/officeart/2005/8/layout/lProcess2"/>
    <dgm:cxn modelId="{A37175AB-37FE-4359-9865-EB8DC4E6982F}" type="presParOf" srcId="{C111BE22-D877-4762-B17D-86E62B5A8265}" destId="{275517A1-7227-4CC4-BD86-E1262C648252}" srcOrd="0" destOrd="0" presId="urn:microsoft.com/office/officeart/2005/8/layout/lProcess2"/>
    <dgm:cxn modelId="{BA46D808-1B4B-4CC2-A010-B6625EA2141F}" type="presParOf" srcId="{C111BE22-D877-4762-B17D-86E62B5A8265}" destId="{C116E106-F63C-429D-8317-7B9C435F08AE}" srcOrd="1" destOrd="0" presId="urn:microsoft.com/office/officeart/2005/8/layout/lProcess2"/>
    <dgm:cxn modelId="{4267252C-94F7-42BA-8AA1-1DE7C48866B2}" type="presParOf" srcId="{C111BE22-D877-4762-B17D-86E62B5A8265}" destId="{D59B022F-553F-4448-AADD-78D5E66F72FF}" srcOrd="2" destOrd="0" presId="urn:microsoft.com/office/officeart/2005/8/layout/lProcess2"/>
    <dgm:cxn modelId="{FCBDABA4-9974-4703-840D-5149CC7DDB0A}" type="presParOf" srcId="{D59B022F-553F-4448-AADD-78D5E66F72FF}" destId="{8EB5310B-AF1E-4D04-9F0E-44E39F005855}" srcOrd="0" destOrd="0" presId="urn:microsoft.com/office/officeart/2005/8/layout/lProcess2"/>
    <dgm:cxn modelId="{B11D9F3B-9365-4163-90AB-6C25B11C85BF}" type="presParOf" srcId="{8EB5310B-AF1E-4D04-9F0E-44E39F005855}" destId="{8B2FF599-84E8-4DB0-B741-8955BD354987}" srcOrd="0" destOrd="0" presId="urn:microsoft.com/office/officeart/2005/8/layout/lProcess2"/>
    <dgm:cxn modelId="{00C4CB24-372D-47F8-9F9E-1538A4CD790E}" type="presParOf" srcId="{8EB5310B-AF1E-4D04-9F0E-44E39F005855}" destId="{81F16794-D4B1-446D-A696-734BFC8678C0}" srcOrd="1" destOrd="0" presId="urn:microsoft.com/office/officeart/2005/8/layout/lProcess2"/>
    <dgm:cxn modelId="{EEA4ED9F-5560-40F4-8D22-0C39876DBD94}" type="presParOf" srcId="{8EB5310B-AF1E-4D04-9F0E-44E39F005855}" destId="{554B8BE9-A652-4A25-9C93-BFFC1C29777E}" srcOrd="2" destOrd="0" presId="urn:microsoft.com/office/officeart/2005/8/layout/lProcess2"/>
    <dgm:cxn modelId="{326EF79C-CDB2-45B7-A061-EEA13B412DDC}" type="presParOf" srcId="{8EB5310B-AF1E-4D04-9F0E-44E39F005855}" destId="{680D9FA0-B08F-43A6-AF8E-E354DB2D3592}" srcOrd="3" destOrd="0" presId="urn:microsoft.com/office/officeart/2005/8/layout/lProcess2"/>
    <dgm:cxn modelId="{B589584D-51E9-47F8-93C8-07EC94E3015C}" type="presParOf" srcId="{8EB5310B-AF1E-4D04-9F0E-44E39F005855}" destId="{4BF964E5-A26D-4449-8CC4-7B35CD2D0DB0}" srcOrd="4" destOrd="0" presId="urn:microsoft.com/office/officeart/2005/8/layout/lProcess2"/>
    <dgm:cxn modelId="{CB7A69CF-6771-461F-87C6-2076AF00F1C2}" type="presParOf" srcId="{8EB5310B-AF1E-4D04-9F0E-44E39F005855}" destId="{E8C6D1DE-FED3-4FF0-AFF4-8F9EAD7356A3}" srcOrd="5" destOrd="0" presId="urn:microsoft.com/office/officeart/2005/8/layout/lProcess2"/>
    <dgm:cxn modelId="{EB9C9583-B26F-42E7-BE30-F54F911B3076}" type="presParOf" srcId="{8EB5310B-AF1E-4D04-9F0E-44E39F005855}" destId="{3073D468-D62B-47AC-B0D3-71E38A4DA977}" srcOrd="6" destOrd="0" presId="urn:microsoft.com/office/officeart/2005/8/layout/lProcess2"/>
    <dgm:cxn modelId="{590B5C69-596A-4A2A-BA3B-8281310F19BD}" type="presParOf" srcId="{D1CBF315-72BD-4CC9-B14F-03AFDA90A1DA}" destId="{3B8CE264-8D4D-44DF-8D13-2EE756D63F55}" srcOrd="3" destOrd="0" presId="urn:microsoft.com/office/officeart/2005/8/layout/lProcess2"/>
    <dgm:cxn modelId="{9EFADEB7-607A-4FDD-AD59-C0C4F2D14071}" type="presParOf" srcId="{D1CBF315-72BD-4CC9-B14F-03AFDA90A1DA}" destId="{106CC786-69CE-4FE9-B843-F447C5508AB2}" srcOrd="4" destOrd="0" presId="urn:microsoft.com/office/officeart/2005/8/layout/lProcess2"/>
    <dgm:cxn modelId="{2640D744-8D87-4B0A-9C6B-DC4166CF6D69}" type="presParOf" srcId="{106CC786-69CE-4FE9-B843-F447C5508AB2}" destId="{E2588BC3-1A8B-40AB-A91F-5C859239E099}" srcOrd="0" destOrd="0" presId="urn:microsoft.com/office/officeart/2005/8/layout/lProcess2"/>
    <dgm:cxn modelId="{22037281-BF57-4694-9949-20E578DA991B}" type="presParOf" srcId="{106CC786-69CE-4FE9-B843-F447C5508AB2}" destId="{4A6BDED6-3ACB-405D-8678-6FEF6B2B5249}" srcOrd="1" destOrd="0" presId="urn:microsoft.com/office/officeart/2005/8/layout/lProcess2"/>
    <dgm:cxn modelId="{73D201D7-4492-4971-B152-9E53081CB74C}" type="presParOf" srcId="{106CC786-69CE-4FE9-B843-F447C5508AB2}" destId="{56DF154F-1ED7-4B5B-ADB7-FA9CA9C558EC}" srcOrd="2" destOrd="0" presId="urn:microsoft.com/office/officeart/2005/8/layout/lProcess2"/>
    <dgm:cxn modelId="{7F04224A-24B1-48F1-A8C8-5066F6A3F475}" type="presParOf" srcId="{56DF154F-1ED7-4B5B-ADB7-FA9CA9C558EC}" destId="{B92FA7C6-02D8-468A-8C4C-A02B7A28CA5B}" srcOrd="0" destOrd="0" presId="urn:microsoft.com/office/officeart/2005/8/layout/lProcess2"/>
    <dgm:cxn modelId="{A6872E48-F04E-4F63-A855-FE79E9A212AC}" type="presParOf" srcId="{B92FA7C6-02D8-468A-8C4C-A02B7A28CA5B}" destId="{2C687806-5ED4-4F90-AC90-74D75A55C299}" srcOrd="0" destOrd="0" presId="urn:microsoft.com/office/officeart/2005/8/layout/lProcess2"/>
    <dgm:cxn modelId="{708A228D-6024-454D-A835-89979E27E115}" type="presParOf" srcId="{B92FA7C6-02D8-468A-8C4C-A02B7A28CA5B}" destId="{4ECD6D3C-205C-4C90-BBF6-CB46AF5D54BC}" srcOrd="1" destOrd="0" presId="urn:microsoft.com/office/officeart/2005/8/layout/lProcess2"/>
    <dgm:cxn modelId="{F8B09740-A8EC-4BD2-A287-DBC657A4DD9B}" type="presParOf" srcId="{B92FA7C6-02D8-468A-8C4C-A02B7A28CA5B}" destId="{978B675E-BE70-4086-AAF9-1D775E87E12E}" srcOrd="2" destOrd="0" presId="urn:microsoft.com/office/officeart/2005/8/layout/lProcess2"/>
    <dgm:cxn modelId="{A73F65E2-1D21-40D2-80E5-A943C79FB123}" type="presParOf" srcId="{B92FA7C6-02D8-468A-8C4C-A02B7A28CA5B}" destId="{2DDE69EB-49DD-4366-B747-B09E3203EEEE}" srcOrd="3" destOrd="0" presId="urn:microsoft.com/office/officeart/2005/8/layout/lProcess2"/>
    <dgm:cxn modelId="{DC630D09-9FAE-465D-A25E-D788143ED2A8}" type="presParOf" srcId="{B92FA7C6-02D8-468A-8C4C-A02B7A28CA5B}" destId="{6CC148F8-D4A1-4E09-B162-C7FDC2FCBFC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CFD2E-3260-4AA7-8571-7908048C66EC}">
      <dsp:nvSpPr>
        <dsp:cNvPr id="0" name=""/>
        <dsp:cNvSpPr/>
      </dsp:nvSpPr>
      <dsp:spPr>
        <a:xfrm>
          <a:off x="1859336" y="598682"/>
          <a:ext cx="3987210" cy="3987210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6BE71-59EB-49A1-9505-923D61BD1546}">
      <dsp:nvSpPr>
        <dsp:cNvPr id="0" name=""/>
        <dsp:cNvSpPr/>
      </dsp:nvSpPr>
      <dsp:spPr>
        <a:xfrm>
          <a:off x="1859336" y="598682"/>
          <a:ext cx="3987210" cy="3987210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464EB-9599-4FA0-8ABC-29FCD270C4A4}">
      <dsp:nvSpPr>
        <dsp:cNvPr id="0" name=""/>
        <dsp:cNvSpPr/>
      </dsp:nvSpPr>
      <dsp:spPr>
        <a:xfrm>
          <a:off x="1859336" y="598682"/>
          <a:ext cx="3987210" cy="3987210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7B0DD-A0B6-44E5-99FE-3B11D4BF93BF}">
      <dsp:nvSpPr>
        <dsp:cNvPr id="0" name=""/>
        <dsp:cNvSpPr/>
      </dsp:nvSpPr>
      <dsp:spPr>
        <a:xfrm>
          <a:off x="1859336" y="598682"/>
          <a:ext cx="3987210" cy="3987210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4E872-56F5-40D2-837B-C99613837857}">
      <dsp:nvSpPr>
        <dsp:cNvPr id="0" name=""/>
        <dsp:cNvSpPr/>
      </dsp:nvSpPr>
      <dsp:spPr>
        <a:xfrm>
          <a:off x="2701066" y="1674291"/>
          <a:ext cx="2303748" cy="18359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Arial Narrow" panose="020B0606020202030204" pitchFamily="34" charset="0"/>
            </a:rPr>
            <a:t>STEM</a:t>
          </a:r>
          <a:r>
            <a:rPr lang="uk-UA" sz="2500" b="1" kern="1200" dirty="0">
              <a:latin typeface="Arial Narrow" panose="020B0606020202030204" pitchFamily="34" charset="0"/>
            </a:rPr>
            <a:t>-</a:t>
          </a:r>
          <a:r>
            <a:rPr lang="en-US" sz="2500" b="1" kern="1200" dirty="0">
              <a:latin typeface="Arial Narrow" panose="020B0606020202030204" pitchFamily="34" charset="0"/>
            </a:rPr>
            <a:t>EDUCATION </a:t>
          </a:r>
          <a:endParaRPr lang="ru-RU" sz="2500" b="1" kern="1200" dirty="0">
            <a:latin typeface="Arial Narrow" panose="020B0606020202030204" pitchFamily="34" charset="0"/>
          </a:endParaRPr>
        </a:p>
      </dsp:txBody>
      <dsp:txXfrm>
        <a:off x="3038442" y="1943166"/>
        <a:ext cx="1628996" cy="1298243"/>
      </dsp:txXfrm>
    </dsp:sp>
    <dsp:sp modelId="{CEB1C6F4-3D0C-4EE5-8617-6D84C0C42074}">
      <dsp:nvSpPr>
        <dsp:cNvPr id="0" name=""/>
        <dsp:cNvSpPr/>
      </dsp:nvSpPr>
      <dsp:spPr>
        <a:xfrm>
          <a:off x="2917897" y="2352"/>
          <a:ext cx="1870087" cy="12851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 Narrow" panose="020B0606020202030204" pitchFamily="34" charset="0"/>
            </a:rPr>
            <a:t>Hard and soft-skills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3191765" y="190564"/>
        <a:ext cx="1322351" cy="908771"/>
      </dsp:txXfrm>
    </dsp:sp>
    <dsp:sp modelId="{8DC56237-9BDB-435B-8561-8EF1ECFF5D9F}">
      <dsp:nvSpPr>
        <dsp:cNvPr id="0" name=""/>
        <dsp:cNvSpPr/>
      </dsp:nvSpPr>
      <dsp:spPr>
        <a:xfrm>
          <a:off x="4712214" y="1885417"/>
          <a:ext cx="2176130" cy="14137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Increasing the flow of information </a:t>
          </a:r>
          <a:endParaRPr lang="ru-RU" sz="1800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5030901" y="2092454"/>
        <a:ext cx="1538756" cy="999666"/>
      </dsp:txXfrm>
    </dsp:sp>
    <dsp:sp modelId="{B75C7244-A05E-4D11-AF66-92FE539F8D7D}">
      <dsp:nvSpPr>
        <dsp:cNvPr id="0" name=""/>
        <dsp:cNvSpPr/>
      </dsp:nvSpPr>
      <dsp:spPr>
        <a:xfrm>
          <a:off x="2847848" y="3897028"/>
          <a:ext cx="2010186" cy="12851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New professions </a:t>
          </a:r>
          <a:endParaRPr lang="ru-RU" sz="1800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142233" y="4085240"/>
        <a:ext cx="1421416" cy="908771"/>
      </dsp:txXfrm>
    </dsp:sp>
    <dsp:sp modelId="{B7BCD9C1-C1EA-43CA-8706-107DED400CEF}">
      <dsp:nvSpPr>
        <dsp:cNvPr id="0" name=""/>
        <dsp:cNvSpPr/>
      </dsp:nvSpPr>
      <dsp:spPr>
        <a:xfrm>
          <a:off x="888518" y="1806873"/>
          <a:ext cx="2034168" cy="15708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Information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and technological progress</a:t>
          </a:r>
          <a:endParaRPr lang="ru-RU" sz="1800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1186415" y="2036916"/>
        <a:ext cx="1438374" cy="1110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420C9-16DE-4514-8E07-355DBBF72870}">
      <dsp:nvSpPr>
        <dsp:cNvPr id="0" name=""/>
        <dsp:cNvSpPr/>
      </dsp:nvSpPr>
      <dsp:spPr>
        <a:xfrm rot="10800000">
          <a:off x="819595" y="239287"/>
          <a:ext cx="5254169" cy="77774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64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pedagogical  </a:t>
          </a:r>
          <a:endParaRPr lang="ru-RU" sz="4400" b="1" kern="1200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 rot="10800000">
        <a:off x="1014031" y="239287"/>
        <a:ext cx="5059733" cy="777744"/>
      </dsp:txXfrm>
    </dsp:sp>
    <dsp:sp modelId="{F4724649-D520-415D-A78D-A7247978140A}">
      <dsp:nvSpPr>
        <dsp:cNvPr id="0" name=""/>
        <dsp:cNvSpPr/>
      </dsp:nvSpPr>
      <dsp:spPr>
        <a:xfrm>
          <a:off x="660722" y="254939"/>
          <a:ext cx="752639" cy="72226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4ECFC-180B-4B4A-837E-3FDD4E7AEB91}">
      <dsp:nvSpPr>
        <dsp:cNvPr id="0" name=""/>
        <dsp:cNvSpPr/>
      </dsp:nvSpPr>
      <dsp:spPr>
        <a:xfrm rot="10800000">
          <a:off x="1101714" y="1147496"/>
          <a:ext cx="4905956" cy="72509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64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methodical </a:t>
          </a:r>
          <a:endParaRPr lang="ru-RU" sz="4400" b="1" kern="1200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 rot="10800000">
        <a:off x="1282989" y="1147496"/>
        <a:ext cx="4724681" cy="725099"/>
      </dsp:txXfrm>
    </dsp:sp>
    <dsp:sp modelId="{94424CBB-3F9F-413E-89F4-E22D85E94D09}">
      <dsp:nvSpPr>
        <dsp:cNvPr id="0" name=""/>
        <dsp:cNvSpPr/>
      </dsp:nvSpPr>
      <dsp:spPr>
        <a:xfrm>
          <a:off x="766264" y="1196257"/>
          <a:ext cx="718317" cy="65535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EAAEA-0C24-4A32-AB4B-91D009F5B51D}">
      <dsp:nvSpPr>
        <dsp:cNvPr id="0" name=""/>
        <dsp:cNvSpPr/>
      </dsp:nvSpPr>
      <dsp:spPr>
        <a:xfrm rot="10800000">
          <a:off x="1411619" y="1998938"/>
          <a:ext cx="4516956" cy="77774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64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technological </a:t>
          </a:r>
          <a:endParaRPr lang="ru-RU" sz="4400" b="1" kern="1200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 rot="10800000">
        <a:off x="1606055" y="1998938"/>
        <a:ext cx="4322520" cy="777744"/>
      </dsp:txXfrm>
    </dsp:sp>
    <dsp:sp modelId="{80EFF516-1559-4EEE-959A-C36892ECC8F3}">
      <dsp:nvSpPr>
        <dsp:cNvPr id="0" name=""/>
        <dsp:cNvSpPr/>
      </dsp:nvSpPr>
      <dsp:spPr>
        <a:xfrm>
          <a:off x="883920" y="1942179"/>
          <a:ext cx="777744" cy="777744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697F1-3FD5-429D-B0DF-EFEE00EB022D}">
      <dsp:nvSpPr>
        <dsp:cNvPr id="0" name=""/>
        <dsp:cNvSpPr/>
      </dsp:nvSpPr>
      <dsp:spPr>
        <a:xfrm rot="10800000">
          <a:off x="1332165" y="2978864"/>
          <a:ext cx="4516956" cy="777744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64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psychological</a:t>
          </a:r>
          <a:endParaRPr lang="uk-UA" sz="4400" b="1" kern="1200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 rot="10800000">
        <a:off x="1526601" y="2978864"/>
        <a:ext cx="4322520" cy="777744"/>
      </dsp:txXfrm>
    </dsp:sp>
    <dsp:sp modelId="{C0D28BF0-2161-45FA-8F4C-99E42167EEA7}">
      <dsp:nvSpPr>
        <dsp:cNvPr id="0" name=""/>
        <dsp:cNvSpPr/>
      </dsp:nvSpPr>
      <dsp:spPr>
        <a:xfrm>
          <a:off x="943293" y="2978864"/>
          <a:ext cx="777744" cy="777744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51F9E-66CC-4108-91F3-FBBE7F989BD5}">
      <dsp:nvSpPr>
        <dsp:cNvPr id="0" name=""/>
        <dsp:cNvSpPr/>
      </dsp:nvSpPr>
      <dsp:spPr>
        <a:xfrm rot="10800000">
          <a:off x="1332165" y="3988771"/>
          <a:ext cx="4516956" cy="777744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64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dirty="0"/>
            <a:t>economic</a:t>
          </a:r>
          <a:endParaRPr lang="uk-UA" sz="3600" b="1" kern="1200" dirty="0">
            <a:latin typeface="Arial Narrow" panose="020B0606020202030204" pitchFamily="34" charset="0"/>
          </a:endParaRPr>
        </a:p>
      </dsp:txBody>
      <dsp:txXfrm rot="10800000">
        <a:off x="1526601" y="3988771"/>
        <a:ext cx="4322520" cy="777744"/>
      </dsp:txXfrm>
    </dsp:sp>
    <dsp:sp modelId="{C3BD7D45-0BFE-486C-AA98-A82F7D899019}">
      <dsp:nvSpPr>
        <dsp:cNvPr id="0" name=""/>
        <dsp:cNvSpPr/>
      </dsp:nvSpPr>
      <dsp:spPr>
        <a:xfrm>
          <a:off x="943293" y="3988771"/>
          <a:ext cx="777744" cy="777744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A2E7A-D243-4FE0-BCDE-5FA0032354F8}">
      <dsp:nvSpPr>
        <dsp:cNvPr id="0" name=""/>
        <dsp:cNvSpPr/>
      </dsp:nvSpPr>
      <dsp:spPr>
        <a:xfrm>
          <a:off x="432043" y="120324"/>
          <a:ext cx="7951268" cy="10764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  <a:cs typeface="Times New Roman" pitchFamily="18" charset="0"/>
            </a:rPr>
            <a:t>The structure of modern scientific knowledge is formed in four areas: </a:t>
          </a:r>
          <a:endParaRPr lang="ru-RU" sz="2400" kern="1200" dirty="0"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484590" y="172871"/>
        <a:ext cx="7846174" cy="971335"/>
      </dsp:txXfrm>
    </dsp:sp>
    <dsp:sp modelId="{D3E65058-0E9A-4C36-AA9B-18B5F01F7EFE}">
      <dsp:nvSpPr>
        <dsp:cNvPr id="0" name=""/>
        <dsp:cNvSpPr/>
      </dsp:nvSpPr>
      <dsp:spPr>
        <a:xfrm>
          <a:off x="576058" y="1340767"/>
          <a:ext cx="7704867" cy="7842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  <a:cs typeface="Times New Roman" pitchFamily="18" charset="0"/>
            </a:rPr>
            <a:t>natural science knowledge, techno-knowledge, socio-knowledge </a:t>
          </a:r>
          <a:endParaRPr lang="ru-RU" sz="2400" kern="1200" dirty="0"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614342" y="1379051"/>
        <a:ext cx="7628299" cy="707683"/>
      </dsp:txXfrm>
    </dsp:sp>
    <dsp:sp modelId="{54C4F7CB-EBE3-420D-AB6B-C2599AE2B7D6}">
      <dsp:nvSpPr>
        <dsp:cNvPr id="0" name=""/>
        <dsp:cNvSpPr/>
      </dsp:nvSpPr>
      <dsp:spPr>
        <a:xfrm>
          <a:off x="576058" y="2276872"/>
          <a:ext cx="7671210" cy="7676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  <a:cs typeface="Times New Roman" pitchFamily="18" charset="0"/>
            </a:rPr>
            <a:t>Constant and dynamic interaction</a:t>
          </a:r>
          <a:endParaRPr lang="ru-RU" sz="2400" kern="1200" dirty="0"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613534" y="2314348"/>
        <a:ext cx="7596258" cy="692739"/>
      </dsp:txXfrm>
    </dsp:sp>
    <dsp:sp modelId="{4B098384-CD42-44AC-B192-C558D8691D4E}">
      <dsp:nvSpPr>
        <dsp:cNvPr id="0" name=""/>
        <dsp:cNvSpPr/>
      </dsp:nvSpPr>
      <dsp:spPr>
        <a:xfrm>
          <a:off x="1008101" y="3169444"/>
          <a:ext cx="6747427" cy="8488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  <a:cs typeface="Times New Roman" pitchFamily="18" charset="0"/>
            </a:rPr>
            <a:t>Humanities knowledge</a:t>
          </a:r>
          <a:endParaRPr lang="ru-RU" sz="2400" kern="1200" dirty="0"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1049540" y="3210883"/>
        <a:ext cx="6664549" cy="765998"/>
      </dsp:txXfrm>
    </dsp:sp>
    <dsp:sp modelId="{9F37A3C0-FD29-4611-8CFD-C6F24F060652}">
      <dsp:nvSpPr>
        <dsp:cNvPr id="0" name=""/>
        <dsp:cNvSpPr/>
      </dsp:nvSpPr>
      <dsp:spPr>
        <a:xfrm>
          <a:off x="936094" y="4177556"/>
          <a:ext cx="6891442" cy="8488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  <a:cs typeface="Times New Roman" pitchFamily="18" charset="0"/>
            </a:rPr>
            <a:t>Epistemic knowledge</a:t>
          </a:r>
          <a:endParaRPr lang="ru-RU" sz="2400" kern="1200" dirty="0"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977533" y="4218995"/>
        <a:ext cx="6808564" cy="7659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508C6-7B58-42E2-8881-649B89FAE88E}">
      <dsp:nvSpPr>
        <dsp:cNvPr id="0" name=""/>
        <dsp:cNvSpPr/>
      </dsp:nvSpPr>
      <dsp:spPr>
        <a:xfrm>
          <a:off x="2651899" y="910639"/>
          <a:ext cx="4165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35"/>
              </a:moveTo>
              <a:lnTo>
                <a:pt x="225363" y="45735"/>
              </a:lnTo>
              <a:lnTo>
                <a:pt x="225363" y="45720"/>
              </a:lnTo>
              <a:lnTo>
                <a:pt x="416526" y="45720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  <a:tailEnd type="arrow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Arial Narrow" panose="020B0606020202030204" pitchFamily="34" charset="0"/>
          </a:endParaRPr>
        </a:p>
      </dsp:txBody>
      <dsp:txXfrm>
        <a:off x="2848984" y="953419"/>
        <a:ext cx="22356" cy="5878"/>
      </dsp:txXfrm>
    </dsp:sp>
    <dsp:sp modelId="{8E161664-BDDB-4CBD-8313-B7C0A1DAFE27}">
      <dsp:nvSpPr>
        <dsp:cNvPr id="0" name=""/>
        <dsp:cNvSpPr/>
      </dsp:nvSpPr>
      <dsp:spPr>
        <a:xfrm>
          <a:off x="100298" y="190354"/>
          <a:ext cx="2553401" cy="153204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 Narrow" panose="020B0606020202030204" pitchFamily="34" charset="0"/>
            </a:rPr>
            <a:t>SE</a:t>
          </a:r>
          <a:endParaRPr lang="ru-RU" sz="24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100298" y="190354"/>
        <a:ext cx="2553401" cy="1532040"/>
      </dsp:txXfrm>
    </dsp:sp>
    <dsp:sp modelId="{1834E77B-E2DA-4ADF-9C8E-C20DA7FA1596}">
      <dsp:nvSpPr>
        <dsp:cNvPr id="0" name=""/>
        <dsp:cNvSpPr/>
      </dsp:nvSpPr>
      <dsp:spPr>
        <a:xfrm>
          <a:off x="5652426" y="910639"/>
          <a:ext cx="4896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1940" y="45720"/>
              </a:lnTo>
              <a:lnTo>
                <a:pt x="261940" y="45735"/>
              </a:lnTo>
              <a:lnTo>
                <a:pt x="489681" y="45735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  <a:tailEnd type="arrow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Arial Narrow" panose="020B0606020202030204" pitchFamily="34" charset="0"/>
          </a:endParaRPr>
        </a:p>
      </dsp:txBody>
      <dsp:txXfrm>
        <a:off x="5884260" y="953419"/>
        <a:ext cx="26014" cy="5878"/>
      </dsp:txXfrm>
    </dsp:sp>
    <dsp:sp modelId="{0EDA4A50-4822-4B89-99AA-A6E28245F22A}">
      <dsp:nvSpPr>
        <dsp:cNvPr id="0" name=""/>
        <dsp:cNvSpPr/>
      </dsp:nvSpPr>
      <dsp:spPr>
        <a:xfrm>
          <a:off x="3100825" y="190338"/>
          <a:ext cx="2553401" cy="153204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 Narrow" panose="020B0606020202030204" pitchFamily="34" charset="0"/>
            </a:rPr>
            <a:t>SE DEVELOPMENT</a:t>
          </a:r>
          <a:endParaRPr lang="ru-RU" sz="2400" b="1" kern="1200" dirty="0">
            <a:latin typeface="Arial Narrow" panose="020B0606020202030204" pitchFamily="34" charset="0"/>
          </a:endParaRPr>
        </a:p>
      </dsp:txBody>
      <dsp:txXfrm>
        <a:off x="3100825" y="190338"/>
        <a:ext cx="2553401" cy="1532040"/>
      </dsp:txXfrm>
    </dsp:sp>
    <dsp:sp modelId="{6DD83B76-AB17-4A9C-9EA2-F4EC07D49DB7}">
      <dsp:nvSpPr>
        <dsp:cNvPr id="0" name=""/>
        <dsp:cNvSpPr/>
      </dsp:nvSpPr>
      <dsp:spPr>
        <a:xfrm>
          <a:off x="1538016" y="1720594"/>
          <a:ext cx="5913192" cy="327749"/>
        </a:xfrm>
        <a:custGeom>
          <a:avLst/>
          <a:gdLst/>
          <a:ahLst/>
          <a:cxnLst/>
          <a:rect l="0" t="0" r="0" b="0"/>
          <a:pathLst>
            <a:path>
              <a:moveTo>
                <a:pt x="5913192" y="0"/>
              </a:moveTo>
              <a:lnTo>
                <a:pt x="5913192" y="180974"/>
              </a:lnTo>
              <a:lnTo>
                <a:pt x="0" y="180974"/>
              </a:lnTo>
              <a:lnTo>
                <a:pt x="0" y="327749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  <a:tailEnd type="arrow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Arial Narrow" panose="020B0606020202030204" pitchFamily="34" charset="0"/>
          </a:endParaRPr>
        </a:p>
      </dsp:txBody>
      <dsp:txXfrm>
        <a:off x="4346511" y="1881530"/>
        <a:ext cx="296202" cy="5878"/>
      </dsp:txXfrm>
    </dsp:sp>
    <dsp:sp modelId="{C7DA9F72-EB91-4ADE-B7B5-29FCEBE0C399}">
      <dsp:nvSpPr>
        <dsp:cNvPr id="0" name=""/>
        <dsp:cNvSpPr/>
      </dsp:nvSpPr>
      <dsp:spPr>
        <a:xfrm>
          <a:off x="6174507" y="190354"/>
          <a:ext cx="2553401" cy="153204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 Narrow" panose="020B0606020202030204" pitchFamily="34" charset="0"/>
            </a:rPr>
            <a:t>THEORY </a:t>
          </a:r>
          <a:endParaRPr lang="uk-UA" sz="2400" b="1" kern="1200" dirty="0">
            <a:latin typeface="Arial Narrow" panose="020B0606020202030204" pitchFamily="34" charset="0"/>
          </a:endParaRPr>
        </a:p>
      </dsp:txBody>
      <dsp:txXfrm>
        <a:off x="6174507" y="190354"/>
        <a:ext cx="2553401" cy="1532040"/>
      </dsp:txXfrm>
    </dsp:sp>
    <dsp:sp modelId="{CABE3196-7F1B-4408-AA61-3875CFF6E223}">
      <dsp:nvSpPr>
        <dsp:cNvPr id="0" name=""/>
        <dsp:cNvSpPr/>
      </dsp:nvSpPr>
      <dsp:spPr>
        <a:xfrm>
          <a:off x="2812916" y="3058312"/>
          <a:ext cx="4424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8334" y="45720"/>
              </a:lnTo>
              <a:lnTo>
                <a:pt x="238334" y="93550"/>
              </a:lnTo>
              <a:lnTo>
                <a:pt x="442468" y="93550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  <a:tailEnd type="arrow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Arial Narrow" panose="020B0606020202030204" pitchFamily="34" charset="0"/>
          </a:endParaRPr>
        </a:p>
      </dsp:txBody>
      <dsp:txXfrm>
        <a:off x="3022264" y="3101093"/>
        <a:ext cx="23774" cy="5878"/>
      </dsp:txXfrm>
    </dsp:sp>
    <dsp:sp modelId="{01E8DEA3-F351-4BCD-A8AD-315E68223EFB}">
      <dsp:nvSpPr>
        <dsp:cNvPr id="0" name=""/>
        <dsp:cNvSpPr/>
      </dsp:nvSpPr>
      <dsp:spPr>
        <a:xfrm>
          <a:off x="261315" y="2080744"/>
          <a:ext cx="2553401" cy="2046576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Arial Narrow" panose="020B0606020202030204" pitchFamily="34" charset="0"/>
            </a:rPr>
            <a:t>EXPERIMENTS (PRACTICE) ON THE APPLICATION OF ICT IN SCIENCE AND EDUCATION </a:t>
          </a:r>
          <a:endParaRPr lang="ru-RU" sz="2400" b="1" kern="1200" dirty="0">
            <a:latin typeface="Arial Narrow" panose="020B0606020202030204" pitchFamily="34" charset="0"/>
          </a:endParaRPr>
        </a:p>
      </dsp:txBody>
      <dsp:txXfrm>
        <a:off x="261315" y="2080744"/>
        <a:ext cx="2553401" cy="2046576"/>
      </dsp:txXfrm>
    </dsp:sp>
    <dsp:sp modelId="{27161D04-B982-4E09-A6D8-80C4968CE372}">
      <dsp:nvSpPr>
        <dsp:cNvPr id="0" name=""/>
        <dsp:cNvSpPr/>
      </dsp:nvSpPr>
      <dsp:spPr>
        <a:xfrm>
          <a:off x="5839386" y="3106142"/>
          <a:ext cx="4491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107" y="45720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  <a:tailEnd type="arrow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Arial Narrow" panose="020B0606020202030204" pitchFamily="34" charset="0"/>
          </a:endParaRPr>
        </a:p>
      </dsp:txBody>
      <dsp:txXfrm>
        <a:off x="6051947" y="3148923"/>
        <a:ext cx="23985" cy="5878"/>
      </dsp:txXfrm>
    </dsp:sp>
    <dsp:sp modelId="{5B220C8D-F576-49C1-8F1E-B229D6E67C94}">
      <dsp:nvSpPr>
        <dsp:cNvPr id="0" name=""/>
        <dsp:cNvSpPr/>
      </dsp:nvSpPr>
      <dsp:spPr>
        <a:xfrm>
          <a:off x="3287785" y="2385842"/>
          <a:ext cx="2553401" cy="153204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 Narrow" panose="020B0606020202030204" pitchFamily="34" charset="0"/>
            </a:rPr>
            <a:t>CONDITIONS OF EXPERIMENTS RESULTS ANALYSIS  </a:t>
          </a:r>
          <a:endParaRPr lang="uk-UA" sz="2400" b="1" kern="1200" dirty="0">
            <a:latin typeface="Arial Narrow" panose="020B0606020202030204" pitchFamily="34" charset="0"/>
          </a:endParaRPr>
        </a:p>
      </dsp:txBody>
      <dsp:txXfrm>
        <a:off x="3287785" y="2385842"/>
        <a:ext cx="2553401" cy="1532040"/>
      </dsp:txXfrm>
    </dsp:sp>
    <dsp:sp modelId="{CBCB70D3-BD7F-4437-B824-DA23816FD25F}">
      <dsp:nvSpPr>
        <dsp:cNvPr id="0" name=""/>
        <dsp:cNvSpPr/>
      </dsp:nvSpPr>
      <dsp:spPr>
        <a:xfrm>
          <a:off x="2117842" y="3916083"/>
          <a:ext cx="5390421" cy="492420"/>
        </a:xfrm>
        <a:custGeom>
          <a:avLst/>
          <a:gdLst/>
          <a:ahLst/>
          <a:cxnLst/>
          <a:rect l="0" t="0" r="0" b="0"/>
          <a:pathLst>
            <a:path>
              <a:moveTo>
                <a:pt x="5390421" y="0"/>
              </a:moveTo>
              <a:lnTo>
                <a:pt x="5390421" y="263310"/>
              </a:lnTo>
              <a:lnTo>
                <a:pt x="0" y="263310"/>
              </a:lnTo>
              <a:lnTo>
                <a:pt x="0" y="492420"/>
              </a:lnTo>
            </a:path>
          </a:pathLst>
        </a:custGeom>
        <a:noFill/>
        <a:ln w="38100" cap="flat" cmpd="sng" algn="ctr">
          <a:solidFill>
            <a:schemeClr val="accent6">
              <a:shade val="95000"/>
              <a:satMod val="105000"/>
            </a:schemeClr>
          </a:solidFill>
          <a:prstDash val="solid"/>
          <a:tailEnd type="arrow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Arial Narrow" panose="020B0606020202030204" pitchFamily="34" charset="0"/>
          </a:endParaRPr>
        </a:p>
      </dsp:txBody>
      <dsp:txXfrm>
        <a:off x="4677659" y="4159354"/>
        <a:ext cx="270786" cy="5878"/>
      </dsp:txXfrm>
    </dsp:sp>
    <dsp:sp modelId="{B33AA1F3-8E87-4497-B6A1-34232AAE348F}">
      <dsp:nvSpPr>
        <dsp:cNvPr id="0" name=""/>
        <dsp:cNvSpPr/>
      </dsp:nvSpPr>
      <dsp:spPr>
        <a:xfrm>
          <a:off x="6320894" y="2385842"/>
          <a:ext cx="2374739" cy="153204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 Narrow" panose="020B0606020202030204" pitchFamily="34" charset="0"/>
            </a:rPr>
            <a:t>THEORETICAL FACTS EMPIRICAL FACTS </a:t>
          </a:r>
          <a:endParaRPr lang="uk-UA" sz="2400" b="1" kern="1200" dirty="0">
            <a:latin typeface="Arial Narrow" panose="020B0606020202030204" pitchFamily="34" charset="0"/>
          </a:endParaRPr>
        </a:p>
      </dsp:txBody>
      <dsp:txXfrm>
        <a:off x="6320894" y="2385842"/>
        <a:ext cx="2374739" cy="1532040"/>
      </dsp:txXfrm>
    </dsp:sp>
    <dsp:sp modelId="{24DFA8C1-E318-49CA-A485-F39127594CEB}">
      <dsp:nvSpPr>
        <dsp:cNvPr id="0" name=""/>
        <dsp:cNvSpPr/>
      </dsp:nvSpPr>
      <dsp:spPr>
        <a:xfrm>
          <a:off x="408825" y="4440904"/>
          <a:ext cx="3418033" cy="1351719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 Narrow" panose="020B0606020202030204" pitchFamily="34" charset="0"/>
            </a:rPr>
            <a:t>PROFESSIONAL DISCIPLINES BASED ON INTEGRATION ICT AND PHYSICS </a:t>
          </a:r>
          <a:endParaRPr lang="ru-RU" sz="2400" b="1" kern="1200" dirty="0">
            <a:latin typeface="Arial Narrow" panose="020B0606020202030204" pitchFamily="34" charset="0"/>
          </a:endParaRPr>
        </a:p>
      </dsp:txBody>
      <dsp:txXfrm>
        <a:off x="408825" y="4440904"/>
        <a:ext cx="3418033" cy="1351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5F7AA-B7E6-4D5A-BE4C-C7010E909538}">
      <dsp:nvSpPr>
        <dsp:cNvPr id="0" name=""/>
        <dsp:cNvSpPr/>
      </dsp:nvSpPr>
      <dsp:spPr>
        <a:xfrm>
          <a:off x="0" y="0"/>
          <a:ext cx="2822320" cy="544522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Pedagogically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preparation </a:t>
          </a:r>
          <a:endParaRPr lang="uk-UA" sz="2400" b="1" kern="1200" dirty="0">
            <a:solidFill>
              <a:schemeClr val="accent4">
                <a:lumMod val="50000"/>
              </a:schemeClr>
            </a:solidFill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0" y="0"/>
        <a:ext cx="2822320" cy="1633567"/>
      </dsp:txXfrm>
    </dsp:sp>
    <dsp:sp modelId="{DCC061CA-4CB9-46F5-8581-D396752EB838}">
      <dsp:nvSpPr>
        <dsp:cNvPr id="0" name=""/>
        <dsp:cNvSpPr/>
      </dsp:nvSpPr>
      <dsp:spPr>
        <a:xfrm>
          <a:off x="288036" y="1415648"/>
          <a:ext cx="2257856" cy="79621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didactics 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311356" y="1438968"/>
        <a:ext cx="2211216" cy="749578"/>
      </dsp:txXfrm>
    </dsp:sp>
    <dsp:sp modelId="{958E5CBD-3DB2-48F2-8209-C3F60AAC7E88}">
      <dsp:nvSpPr>
        <dsp:cNvPr id="0" name=""/>
        <dsp:cNvSpPr/>
      </dsp:nvSpPr>
      <dsp:spPr>
        <a:xfrm>
          <a:off x="262432" y="2515730"/>
          <a:ext cx="2257856" cy="118728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theory of education 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297206" y="2550504"/>
        <a:ext cx="2188308" cy="1117739"/>
      </dsp:txXfrm>
    </dsp:sp>
    <dsp:sp modelId="{8D2AFB18-24A0-4AD0-A433-F0B2431F51C7}">
      <dsp:nvSpPr>
        <dsp:cNvPr id="0" name=""/>
        <dsp:cNvSpPr/>
      </dsp:nvSpPr>
      <dsp:spPr>
        <a:xfrm>
          <a:off x="283317" y="3984033"/>
          <a:ext cx="2257856" cy="118728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axiology 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318091" y="4018807"/>
        <a:ext cx="2188308" cy="1117739"/>
      </dsp:txXfrm>
    </dsp:sp>
    <dsp:sp modelId="{275517A1-7227-4CC4-BD86-E1262C648252}">
      <dsp:nvSpPr>
        <dsp:cNvPr id="0" name=""/>
        <dsp:cNvSpPr/>
      </dsp:nvSpPr>
      <dsp:spPr>
        <a:xfrm>
          <a:off x="3035079" y="0"/>
          <a:ext cx="2822320" cy="544522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Special training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in SE </a:t>
          </a:r>
          <a:endParaRPr lang="uk-UA" sz="2400" b="1" kern="1200" dirty="0">
            <a:solidFill>
              <a:schemeClr val="accent4">
                <a:lumMod val="50000"/>
              </a:schemeClr>
            </a:solidFill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3035079" y="0"/>
        <a:ext cx="2822320" cy="1633567"/>
      </dsp:txXfrm>
    </dsp:sp>
    <dsp:sp modelId="{8B2FF599-84E8-4DB0-B741-8955BD354987}">
      <dsp:nvSpPr>
        <dsp:cNvPr id="0" name=""/>
        <dsp:cNvSpPr/>
      </dsp:nvSpPr>
      <dsp:spPr>
        <a:xfrm>
          <a:off x="3312367" y="1501393"/>
          <a:ext cx="2257856" cy="122535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theory of the content of SE (IT) education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3348256" y="1537282"/>
        <a:ext cx="2186078" cy="1153574"/>
      </dsp:txXfrm>
    </dsp:sp>
    <dsp:sp modelId="{554B8BE9-A652-4A25-9C93-BFFC1C29777E}">
      <dsp:nvSpPr>
        <dsp:cNvPr id="0" name=""/>
        <dsp:cNvSpPr/>
      </dsp:nvSpPr>
      <dsp:spPr>
        <a:xfrm>
          <a:off x="3312367" y="2848351"/>
          <a:ext cx="2257856" cy="100052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theory of the content of the educational SE (IT)  experiment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341671" y="2877655"/>
        <a:ext cx="2199248" cy="941912"/>
      </dsp:txXfrm>
    </dsp:sp>
    <dsp:sp modelId="{4BF964E5-A26D-4449-8CC4-7B35CD2D0DB0}">
      <dsp:nvSpPr>
        <dsp:cNvPr id="0" name=""/>
        <dsp:cNvSpPr/>
      </dsp:nvSpPr>
      <dsp:spPr>
        <a:xfrm>
          <a:off x="3320156" y="4010208"/>
          <a:ext cx="2257856" cy="53315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theory of solving SE problems </a:t>
          </a:r>
          <a:endParaRPr lang="ru-RU" sz="1600" kern="1200" dirty="0">
            <a:latin typeface="Arial Narrow" panose="020B0606020202030204" pitchFamily="34" charset="0"/>
          </a:endParaRPr>
        </a:p>
      </dsp:txBody>
      <dsp:txXfrm>
        <a:off x="3335772" y="4025824"/>
        <a:ext cx="2226624" cy="501924"/>
      </dsp:txXfrm>
    </dsp:sp>
    <dsp:sp modelId="{3073D468-D62B-47AC-B0D3-71E38A4DA977}">
      <dsp:nvSpPr>
        <dsp:cNvPr id="0" name=""/>
        <dsp:cNvSpPr/>
      </dsp:nvSpPr>
      <dsp:spPr>
        <a:xfrm>
          <a:off x="3317311" y="4639237"/>
          <a:ext cx="2257856" cy="53315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technology STEM training</a:t>
          </a:r>
          <a:r>
            <a:rPr lang="uk-UA" sz="1600" kern="1200" dirty="0">
              <a:latin typeface="Arial Narrow" panose="020B0606020202030204" pitchFamily="34" charset="0"/>
            </a:rPr>
            <a:t> </a:t>
          </a:r>
          <a:endParaRPr lang="ru-RU" sz="1600" kern="1200" dirty="0">
            <a:latin typeface="Arial Narrow" panose="020B0606020202030204" pitchFamily="34" charset="0"/>
          </a:endParaRPr>
        </a:p>
      </dsp:txBody>
      <dsp:txXfrm>
        <a:off x="3332927" y="4654853"/>
        <a:ext cx="2226624" cy="501924"/>
      </dsp:txXfrm>
    </dsp:sp>
    <dsp:sp modelId="{E2588BC3-1A8B-40AB-A91F-5C859239E099}">
      <dsp:nvSpPr>
        <dsp:cNvPr id="0" name=""/>
        <dsp:cNvSpPr/>
      </dsp:nvSpPr>
      <dsp:spPr>
        <a:xfrm>
          <a:off x="6069074" y="0"/>
          <a:ext cx="2822320" cy="544522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Psychological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rPr>
            <a:t>preparation </a:t>
          </a:r>
          <a:endParaRPr lang="uk-UA" sz="2400" b="1" kern="1200" dirty="0">
            <a:solidFill>
              <a:schemeClr val="accent4">
                <a:lumMod val="50000"/>
              </a:schemeClr>
            </a:solidFill>
            <a:latin typeface="Arial Narrow" panose="020B0606020202030204" pitchFamily="34" charset="0"/>
            <a:cs typeface="Times New Roman" pitchFamily="18" charset="0"/>
          </a:endParaRPr>
        </a:p>
      </dsp:txBody>
      <dsp:txXfrm>
        <a:off x="6069074" y="0"/>
        <a:ext cx="2822320" cy="1633567"/>
      </dsp:txXfrm>
    </dsp:sp>
    <dsp:sp modelId="{2C687806-5ED4-4F90-AC90-74D75A55C299}">
      <dsp:nvSpPr>
        <dsp:cNvPr id="0" name=""/>
        <dsp:cNvSpPr/>
      </dsp:nvSpPr>
      <dsp:spPr>
        <a:xfrm>
          <a:off x="6230488" y="1468399"/>
          <a:ext cx="2554493" cy="91433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general psychology, </a:t>
          </a:r>
          <a:endParaRPr lang="uk-UA" sz="2400" kern="1200" dirty="0">
            <a:latin typeface="Arial Narrow" panose="020B0606020202030204" pitchFamily="34" charset="0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age psychology 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6257268" y="1495179"/>
        <a:ext cx="2500933" cy="860779"/>
      </dsp:txXfrm>
    </dsp:sp>
    <dsp:sp modelId="{978B675E-BE70-4086-AAF9-1D775E87E12E}">
      <dsp:nvSpPr>
        <dsp:cNvPr id="0" name=""/>
        <dsp:cNvSpPr/>
      </dsp:nvSpPr>
      <dsp:spPr>
        <a:xfrm>
          <a:off x="6290321" y="2507619"/>
          <a:ext cx="2494660" cy="102159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latin typeface="Arial Narrow" panose="020B0606020202030204" pitchFamily="34" charset="0"/>
            </a:rPr>
            <a:t>cognitive psychology, psychology of work 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6320242" y="2537540"/>
        <a:ext cx="2434818" cy="961750"/>
      </dsp:txXfrm>
    </dsp:sp>
    <dsp:sp modelId="{6CC148F8-D4A1-4E09-B162-C7FDC2FCBFC1}">
      <dsp:nvSpPr>
        <dsp:cNvPr id="0" name=""/>
        <dsp:cNvSpPr/>
      </dsp:nvSpPr>
      <dsp:spPr>
        <a:xfrm>
          <a:off x="6290321" y="3654882"/>
          <a:ext cx="2494660" cy="146839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personality psychology, psychology of </a:t>
          </a:r>
          <a:r>
            <a:rPr lang="en-US" sz="2400" kern="1200" dirty="0" err="1">
              <a:latin typeface="Arial Narrow" panose="020B0606020202030204" pitchFamily="34" charset="0"/>
            </a:rPr>
            <a:t>transdisciplinarity</a:t>
          </a:r>
          <a:r>
            <a:rPr lang="en-US" sz="2400" kern="1200" dirty="0">
              <a:latin typeface="Arial Narrow" panose="020B0606020202030204" pitchFamily="34" charset="0"/>
            </a:rPr>
            <a:t> 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6333329" y="3697890"/>
        <a:ext cx="2408644" cy="1382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AA650-BCD5-433B-A9A4-6E12A6D43C96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E7C8D-3DE6-4C9B-9321-A95FF154A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9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E7C8D-3DE6-4C9B-9321-A95FF154A3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6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5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1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8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01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141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45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736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04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55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29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57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90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78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55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68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51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3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2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3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9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1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1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1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audio" Target="../media/media10.m4a"/><Relationship Id="rId7" Type="http://schemas.openxmlformats.org/officeDocument/2006/relationships/diagramLayout" Target="../diagrams/layout5.xml"/><Relationship Id="rId2" Type="http://schemas.microsoft.com/office/2007/relationships/media" Target="../media/media10.m4a"/><Relationship Id="rId1" Type="http://schemas.openxmlformats.org/officeDocument/2006/relationships/themeOverride" Target="../theme/themeOverride7.xml"/><Relationship Id="rId6" Type="http://schemas.openxmlformats.org/officeDocument/2006/relationships/diagramData" Target="../diagrams/data5.xml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13.xml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2.m4a"/><Relationship Id="rId7" Type="http://schemas.openxmlformats.org/officeDocument/2006/relationships/diagramLayout" Target="../diagrams/layout1.xml"/><Relationship Id="rId2" Type="http://schemas.microsoft.com/office/2007/relationships/media" Target="../media/media2.m4a"/><Relationship Id="rId1" Type="http://schemas.openxmlformats.org/officeDocument/2006/relationships/themeOverride" Target="../theme/themeOverride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3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audio" Target="../media/media7.m4a"/><Relationship Id="rId7" Type="http://schemas.openxmlformats.org/officeDocument/2006/relationships/diagramData" Target="../diagrams/data2.xml"/><Relationship Id="rId12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.jpg"/><Relationship Id="rId11" Type="http://schemas.microsoft.com/office/2007/relationships/diagramDrawing" Target="../diagrams/drawing2.xml"/><Relationship Id="rId5" Type="http://schemas.openxmlformats.org/officeDocument/2006/relationships/notesSlide" Target="../notesSlides/notesSlide1.xml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13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8.m4a"/><Relationship Id="rId7" Type="http://schemas.openxmlformats.org/officeDocument/2006/relationships/diagramLayout" Target="../diagrams/layout3.xml"/><Relationship Id="rId2" Type="http://schemas.microsoft.com/office/2007/relationships/media" Target="../media/media8.m4a"/><Relationship Id="rId1" Type="http://schemas.openxmlformats.org/officeDocument/2006/relationships/themeOverride" Target="../theme/themeOverride6.xml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13.xml"/><Relationship Id="rId9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779043"/>
            <a:ext cx="6264695" cy="349877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Implementation of the Model of STEM Technologies in the Innovative Scientific-Educational ECO-Environment of an Educational Institution Based on Digitalization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31" y="5949280"/>
            <a:ext cx="820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Speaker</a:t>
            </a:r>
            <a:r>
              <a:rPr lang="uk-UA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М</a:t>
            </a:r>
            <a:r>
              <a:rPr lang="en-US" sz="2000" b="1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arina</a:t>
            </a:r>
            <a:r>
              <a:rPr lang="en-US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Rostoka</a:t>
            </a:r>
            <a:r>
              <a:rPr lang="en-US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uk-UA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Ph.D</a:t>
            </a:r>
            <a:r>
              <a:rPr lang="uk-UA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of </a:t>
            </a:r>
            <a:r>
              <a:rPr lang="uk-UA" sz="2000" b="1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Pedagogical</a:t>
            </a:r>
            <a:r>
              <a:rPr lang="uk-UA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Sciences, </a:t>
            </a:r>
            <a:r>
              <a:rPr lang="uk-UA" sz="2000" b="1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Senior</a:t>
            </a:r>
            <a:r>
              <a:rPr lang="uk-UA" sz="20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Researcher</a:t>
            </a:r>
            <a:endParaRPr lang="en-US" sz="2000" b="1" i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5BCAD0-B105-4605-ADC6-FD2A8B89C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6" y="122095"/>
            <a:ext cx="1932794" cy="179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03D2D6-BD68-4E18-9873-DDF0B8AE5543}"/>
              </a:ext>
            </a:extLst>
          </p:cNvPr>
          <p:cNvSpPr/>
          <p:nvPr/>
        </p:nvSpPr>
        <p:spPr>
          <a:xfrm>
            <a:off x="5160910" y="122095"/>
            <a:ext cx="3829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NAU PHD SYMPOSIUM 2021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83F3D7D-040C-46C7-B12D-EDF882466E62}"/>
              </a:ext>
            </a:extLst>
          </p:cNvPr>
          <p:cNvSpPr/>
          <p:nvPr/>
        </p:nvSpPr>
        <p:spPr>
          <a:xfrm>
            <a:off x="6858105" y="509039"/>
            <a:ext cx="213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November</a:t>
            </a:r>
            <a:r>
              <a:rPr lang="uk-UA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30, 2021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4C41A9C-C80D-4ED8-B7DE-1EE67DED16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05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3513"/>
    </mc:Choice>
    <mc:Fallback>
      <p:transition spd="slow" advTm="3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73"/>
            <a:ext cx="7344816" cy="114300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Content Elements of Professional Training of Professionals in the Context of STEM-Education Development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15507689"/>
              </p:ext>
            </p:extLst>
          </p:nvPr>
        </p:nvGraphicFramePr>
        <p:xfrm>
          <a:off x="107504" y="1340768"/>
          <a:ext cx="8892480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Двойная стрелка влево/вправо 6"/>
          <p:cNvSpPr/>
          <p:nvPr/>
        </p:nvSpPr>
        <p:spPr>
          <a:xfrm>
            <a:off x="2843808" y="1817204"/>
            <a:ext cx="360000" cy="171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5868192" y="1817204"/>
            <a:ext cx="360000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2627784" y="2924944"/>
            <a:ext cx="792088" cy="7200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627784" y="2960948"/>
            <a:ext cx="792088" cy="1188132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627784" y="2960948"/>
            <a:ext cx="792088" cy="219624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627784" y="2924944"/>
            <a:ext cx="792088" cy="324036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627784" y="4365104"/>
            <a:ext cx="792088" cy="180020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652120" y="5805264"/>
            <a:ext cx="792088" cy="36004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652120" y="2960948"/>
            <a:ext cx="678649" cy="20181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5652121" y="3118292"/>
            <a:ext cx="724289" cy="108012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5652122" y="3126754"/>
            <a:ext cx="678648" cy="235447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5652122" y="3162758"/>
            <a:ext cx="724288" cy="3002546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5652120" y="4365104"/>
            <a:ext cx="792088" cy="111612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5652122" y="4303991"/>
            <a:ext cx="792086" cy="1861313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5652120" y="5481228"/>
            <a:ext cx="792088" cy="324036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5652120" y="4113076"/>
            <a:ext cx="792088" cy="169218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 flipV="1">
            <a:off x="5652122" y="2960949"/>
            <a:ext cx="792086" cy="1404155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2627784" y="5805264"/>
            <a:ext cx="792088" cy="36004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1475656" y="3356992"/>
            <a:ext cx="0" cy="43204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1475656" y="4959170"/>
            <a:ext cx="0" cy="30603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359AEE1E-08A7-4669-9965-54B0C3D412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49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7081"/>
    </mc:Choice>
    <mc:Fallback>
      <p:transition spd="slow" advTm="3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3462"/>
            <a:ext cx="8229600" cy="92333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Image of the installation to determine the electrical equivalent of heat:</a:t>
            </a:r>
            <a:br>
              <a:rPr lang="uk-UA" sz="1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a) installation diagram;</a:t>
            </a:r>
            <a:br>
              <a:rPr lang="uk-UA" sz="1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b) a graph of power versus time 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6" name="Объект 5" descr="Electrical Equivalent of Heat">
            <a:extLst>
              <a:ext uri="{FF2B5EF4-FFF2-40B4-BE49-F238E27FC236}">
                <a16:creationId xmlns:a16="http://schemas.microsoft.com/office/drawing/2014/main" id="{7E80EB86-07B5-4E3D-8939-E0ACC84722D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151216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lectrical Equivalent of Heat">
            <a:extLst>
              <a:ext uri="{FF2B5EF4-FFF2-40B4-BE49-F238E27FC236}">
                <a16:creationId xmlns:a16="http://schemas.microsoft.com/office/drawing/2014/main" id="{73C08671-64BE-4F7C-96D6-F32BA03C005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84124"/>
            <a:ext cx="1368152" cy="11852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8A914D-3842-4A11-9C66-F5662C90E997}"/>
              </a:ext>
            </a:extLst>
          </p:cNvPr>
          <p:cNvSpPr/>
          <p:nvPr/>
        </p:nvSpPr>
        <p:spPr>
          <a:xfrm>
            <a:off x="4408404" y="2047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dobe Devanagari" pitchFamily="18" charset="0"/>
              </a:rPr>
              <a:t>Introduction of STEM Technologies in the Educational Process of Higher Education Institutions (Arduino KIT) </a:t>
            </a:r>
            <a:endParaRPr lang="uk-UA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Рисунок 8" descr="http://mikrotik.kpi.ua/images/Arduino/MPU6050_4.png">
            <a:extLst>
              <a:ext uri="{FF2B5EF4-FFF2-40B4-BE49-F238E27FC236}">
                <a16:creationId xmlns:a16="http://schemas.microsoft.com/office/drawing/2014/main" id="{70994B5A-953C-4C58-A4ED-75FC99C6FED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71" y="2992305"/>
            <a:ext cx="1845948" cy="12961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DF1A07-8BD6-4EE2-9F93-503EA928B4F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04" y="3058724"/>
            <a:ext cx="1296144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2A2502-10C3-4868-A2B7-2FE42317B823}"/>
              </a:ext>
            </a:extLst>
          </p:cNvPr>
          <p:cNvSpPr/>
          <p:nvPr/>
        </p:nvSpPr>
        <p:spPr>
          <a:xfrm>
            <a:off x="652503" y="4843468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During the experiment, PASCO Capstone software is used to study the spectrum of light intensity of black bodies from the wavelength for a light bulb, and the shift of the maximum wavelength is demonstrated for different light bulb temperatures</a:t>
            </a:r>
            <a:endParaRPr lang="uk-UA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Рисунок 11" descr="Blackbody Radiation Experiment">
            <a:extLst>
              <a:ext uri="{FF2B5EF4-FFF2-40B4-BE49-F238E27FC236}">
                <a16:creationId xmlns:a16="http://schemas.microsoft.com/office/drawing/2014/main" id="{594EFB9E-622B-434E-9780-99659C47694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69252"/>
            <a:ext cx="2752220" cy="202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75FA23-B306-4B55-B0D6-E366B1AB2D3F}"/>
              </a:ext>
            </a:extLst>
          </p:cNvPr>
          <p:cNvSpPr/>
          <p:nvPr/>
        </p:nvSpPr>
        <p:spPr>
          <a:xfrm>
            <a:off x="455325" y="162474"/>
            <a:ext cx="1862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example,</a:t>
            </a:r>
            <a:endParaRPr lang="uk-UA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3E5E287-2ECE-4B9B-900C-BE9880CED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31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7372"/>
    </mc:Choice>
    <mc:Fallback>
      <p:transition spd="slow" advTm="3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3523" y="188640"/>
            <a:ext cx="6686749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dobe Devanagari" pitchFamily="18" charset="0"/>
              </a:rPr>
              <a:t>STEM-Innovation as a Factor of Modernization of Educational Development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Adobe Devanagari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213" y="1275244"/>
            <a:ext cx="1873250" cy="1152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INNOVATION POLICY 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8881" y="1272001"/>
            <a:ext cx="1944563" cy="1152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INNOVATIVE CULTUR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4915" y="1268760"/>
            <a:ext cx="2087562" cy="1152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INNOVATIVE EDUCATION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1278487"/>
            <a:ext cx="2376959" cy="1152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TEACHER OF THE NEW GENERATION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4" y="2744788"/>
            <a:ext cx="1800225" cy="1476300"/>
          </a:xfrm>
          <a:prstGeom prst="rect">
            <a:avLst/>
          </a:prstGeom>
          <a:solidFill>
            <a:srgbClr val="66FF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DEVELOPMENT OF ECONOMIC AND SCIENTIFIC AND TECHNICAL PROGRESS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51463" y="2744788"/>
            <a:ext cx="1844473" cy="1152525"/>
          </a:xfrm>
          <a:prstGeom prst="rect">
            <a:avLst/>
          </a:prstGeom>
          <a:solidFill>
            <a:srgbClr val="66FF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ABILITY TO INTEGRATE INTO THE WORLD SPACE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96350" y="2727125"/>
            <a:ext cx="2326127" cy="2574083"/>
          </a:xfrm>
          <a:prstGeom prst="rect">
            <a:avLst/>
          </a:prstGeom>
          <a:solidFill>
            <a:srgbClr val="66FF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DEEPENING FUNDAMENTAL KNOWLEDGE. INVOLVING SRW AND LEARNING ENTITIES IN CREATIVE ACTIVITY. EQUAL INTEGRATION INTO THE EUROPEAN AND WORLD AREA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2744788"/>
            <a:ext cx="2376959" cy="3132484"/>
          </a:xfrm>
          <a:prstGeom prst="rect">
            <a:avLst/>
          </a:prstGeom>
          <a:solidFill>
            <a:srgbClr val="66FF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DISCLOSURE OF CREATIVE POTENTIAL OF EDUCATORS. FORMATION OF STEM COMPETENCIES OF EDUCATORS. IMPROVEMENT OF OWN QUALIFICATION IN THE DIRECTION OF STEM EDUCATION OF PW AND SPW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>
            <a:cxnSpLocks/>
            <a:endCxn id="9" idx="0"/>
          </p:cNvCxnSpPr>
          <p:nvPr/>
        </p:nvCxnSpPr>
        <p:spPr>
          <a:xfrm>
            <a:off x="1115616" y="2421285"/>
            <a:ext cx="35321" cy="323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  <a:stCxn id="6" idx="2"/>
          </p:cNvCxnSpPr>
          <p:nvPr/>
        </p:nvCxnSpPr>
        <p:spPr>
          <a:xfrm flipH="1">
            <a:off x="3241162" y="2424526"/>
            <a:ext cx="1" cy="320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  <a:stCxn id="7" idx="2"/>
          </p:cNvCxnSpPr>
          <p:nvPr/>
        </p:nvCxnSpPr>
        <p:spPr>
          <a:xfrm>
            <a:off x="5378696" y="2421285"/>
            <a:ext cx="0" cy="305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  <a:stCxn id="8" idx="2"/>
            <a:endCxn id="12" idx="0"/>
          </p:cNvCxnSpPr>
          <p:nvPr/>
        </p:nvCxnSpPr>
        <p:spPr>
          <a:xfrm>
            <a:off x="7704696" y="2431012"/>
            <a:ext cx="0" cy="313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CE07000-83EA-4A7C-BED0-04413FB1CA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9567"/>
    </mc:Choice>
    <mc:Fallback>
      <p:transition spd="slow" advTm="9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89F33C-8424-448C-B96F-4B5324345402}"/>
              </a:ext>
            </a:extLst>
          </p:cNvPr>
          <p:cNvSpPr/>
          <p:nvPr/>
        </p:nvSpPr>
        <p:spPr>
          <a:xfrm>
            <a:off x="323528" y="1255366"/>
            <a:ext cx="8568952" cy="5458009"/>
          </a:xfrm>
          <a:prstGeom prst="rect">
            <a:avLst/>
          </a:prstGeom>
          <a:solidFill>
            <a:srgbClr val="66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b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548667"/>
            <a:ext cx="3528392" cy="706090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 dirty="0">
                <a:ln w="0"/>
                <a:solidFill>
                  <a:srgbClr val="0070C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Conclusions</a:t>
            </a:r>
            <a:br>
              <a:rPr lang="ru-RU" sz="2400" dirty="0">
                <a:ln w="0"/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</a:br>
            <a:endParaRPr lang="ru-RU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Adobe Devanagari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202" y="1254757"/>
            <a:ext cx="8229600" cy="5458618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dobe Devanagari" pitchFamily="18" charset="0"/>
              </a:rPr>
              <a:t>Industry 4.0. and implementation of innovative approaches translates the innovation process in physics in combination with integration with ICT on the basis of STEM education in HEI to a specific technological task, which is solved due to the use in innovation-scientific ECO environment:</a:t>
            </a:r>
            <a:endParaRPr lang="uk-UA" sz="51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dobe Devanagari" pitchFamily="18" charset="0"/>
            </a:endParaRPr>
          </a:p>
          <a:p>
            <a:pPr marL="0" indent="0" algn="just">
              <a:buNone/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dobe Devanagari" pitchFamily="18" charset="0"/>
              </a:rPr>
              <a:t>1)design technology for innovation in SE in HEI; </a:t>
            </a:r>
            <a:endParaRPr lang="uk-UA" sz="51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dobe Devanagari" pitchFamily="18" charset="0"/>
            </a:endParaRPr>
          </a:p>
          <a:p>
            <a:pPr marL="0" indent="0" algn="just">
              <a:buNone/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dobe Devanagari" pitchFamily="18" charset="0"/>
              </a:rPr>
              <a:t>2)clear forecasting of the purposes of innovation and guaranteed achievement of results of innovative activity of students in the course of training of SE on the basis of STEM-education; </a:t>
            </a:r>
            <a:endParaRPr lang="uk-UA" sz="51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dobe Devanagari" pitchFamily="18" charset="0"/>
            </a:endParaRPr>
          </a:p>
          <a:p>
            <a:pPr marL="0" indent="0" algn="just">
              <a:buNone/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dobe Devanagari" pitchFamily="18" charset="0"/>
              </a:rPr>
              <a:t>3)the formation of the optimal volume and sequence of actions and operations required to obtain the predicted results of students in teaching SE with a combination of ICT; </a:t>
            </a:r>
            <a:endParaRPr lang="uk-UA" sz="51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dobe Devanagari" pitchFamily="18" charset="0"/>
            </a:endParaRPr>
          </a:p>
          <a:p>
            <a:pPr marL="0" indent="0" algn="just">
              <a:buNone/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dobe Devanagari" pitchFamily="18" charset="0"/>
              </a:rPr>
              <a:t>4)reduction of terms of performance of certain stages and operations of educational process on SE on the basis of STEM education; </a:t>
            </a:r>
            <a:endParaRPr lang="uk-UA" sz="51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dobe Devanagari" pitchFamily="18" charset="0"/>
            </a:endParaRPr>
          </a:p>
          <a:p>
            <a:pPr marL="0" indent="0" algn="just">
              <a:buNone/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dobe Devanagari" pitchFamily="18" charset="0"/>
              </a:rPr>
              <a:t>5)creation of opportunities for change of algorithm of actions, simplification or complication of operations at change of conditions of realization of innovations, growth of innovative potential of HEI</a:t>
            </a:r>
            <a:r>
              <a:rPr lang="en-US" sz="3800" dirty="0">
                <a:solidFill>
                  <a:schemeClr val="accent1">
                    <a:lumMod val="50000"/>
                  </a:schemeClr>
                </a:solidFill>
                <a:latin typeface="Adobe Devanagari" pitchFamily="18" charset="0"/>
                <a:cs typeface="Adobe Devanagari" pitchFamily="18" charset="0"/>
              </a:rPr>
              <a:t>.</a:t>
            </a:r>
            <a:endParaRPr lang="ru-RU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Adobe Devanagari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BDDE62F-0086-43DE-BA1F-99568CEF39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9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2284"/>
    </mc:Choice>
    <mc:Fallback>
      <p:transition spd="slow" advTm="5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2BD9E-BB25-4427-B55A-ADE4DEFE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uk-UA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Prospects</a:t>
            </a:r>
            <a:r>
              <a:rPr lang="uk-UA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</a:t>
            </a:r>
            <a:r>
              <a:rPr lang="uk-UA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Further</a:t>
            </a:r>
            <a:r>
              <a:rPr lang="uk-UA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Research</a:t>
            </a:r>
            <a:r>
              <a:rPr lang="uk-UA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FDA7-5792-483E-BE31-2F8ABA59C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are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determine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further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theoretical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methodological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principles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develop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methodological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basis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information-analytical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base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training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scientifically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oriented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students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three-dimensional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computer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modelling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context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STEM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education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study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professionally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oriented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disciplines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software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engineering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etc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.)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technical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institution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uk-UA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HE</a:t>
            </a:r>
            <a:r>
              <a:rPr lang="uk-UA" dirty="0"/>
              <a:t>.</a:t>
            </a:r>
            <a:endParaRPr lang="ru-UA" dirty="0"/>
          </a:p>
          <a:p>
            <a:endParaRPr lang="uk-UA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6E2F440-2C95-4D19-88FE-02C8741FE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91"/>
    </mc:Choice>
    <mc:Fallback>
      <p:transition spd="slow" advTm="32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052736"/>
            <a:ext cx="7056784" cy="396044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dobe Devanagari" pitchFamily="18" charset="0"/>
              </a:rPr>
              <a:t>Thank you for your attention !</a:t>
            </a:r>
            <a:br>
              <a:rPr lang="uk-UA" sz="4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dobe Devanagari" pitchFamily="18" charset="0"/>
              </a:rPr>
            </a:b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dobe Devanagari" pitchFamily="18" charset="0"/>
              </a:rPr>
              <a:t>I wish you success and health!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dobe Devanagari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462EBAB-D1D2-4A17-8888-B23E353320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92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319"/>
    </mc:Choice>
    <mc:Fallback>
      <p:transition spd="slow" advTm="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375" y="6002727"/>
            <a:ext cx="8096687" cy="736104"/>
          </a:xfrm>
        </p:spPr>
        <p:txBody>
          <a:bodyPr>
            <a:normAutofit fontScale="90000"/>
          </a:bodyPr>
          <a:lstStyle/>
          <a:p>
            <a:pPr algn="r"/>
            <a:r>
              <a:rPr lang="en-US" sz="31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PROBLEM STATEMENT</a:t>
            </a:r>
            <a:br>
              <a:rPr lang="uk-UA" sz="31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The relevance of the proposed issues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49" y="41228"/>
            <a:ext cx="7931028" cy="101150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1.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Transformational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Trends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in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the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Development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of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STEM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Education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in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Technical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Institutions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of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HE</a:t>
            </a:r>
            <a:endParaRPr lang="ru-UA" sz="2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9652881"/>
              </p:ext>
            </p:extLst>
          </p:nvPr>
        </p:nvGraphicFramePr>
        <p:xfrm>
          <a:off x="696241" y="1052736"/>
          <a:ext cx="77768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E18A5E7-42B5-427C-827E-80AD744C05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83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8355"/>
    </mc:Choice>
    <mc:Fallback>
      <p:transition spd="slow" advTm="78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264696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63C16A-9D7D-4F3D-B284-8D3029CE3A8F}"/>
              </a:ext>
            </a:extLst>
          </p:cNvPr>
          <p:cNvSpPr/>
          <p:nvPr/>
        </p:nvSpPr>
        <p:spPr>
          <a:xfrm>
            <a:off x="-252536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ct val="0"/>
              </a:spcBef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2. Substantiation of the Conceptual and Semantic Model of ECO Environment on the Basis of STEM Education</a:t>
            </a:r>
            <a:endParaRPr lang="ru-UA" sz="2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BBDC058-A8F5-4D2E-B417-11FC5CF7F9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2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3139"/>
    </mc:Choice>
    <mc:Fallback>
      <p:transition spd="slow" advTm="7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6988"/>
            <a:ext cx="8964451" cy="6794500"/>
            <a:chOff x="1400" y="322"/>
            <a:chExt cx="21419" cy="1609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9092" y="5073"/>
              <a:ext cx="5352" cy="985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99001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Arial Narrow" panose="020B0606020202030204" pitchFamily="34" charset="0"/>
                </a:rPr>
                <a:t>STEM-education 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9828" y="2428"/>
              <a:ext cx="3452" cy="1636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100" b="1" dirty="0">
                  <a:latin typeface="Arial Narrow" panose="020B0606020202030204" pitchFamily="34" charset="0"/>
                </a:rPr>
                <a:t>Modification of the content component of STEM education </a:t>
              </a:r>
              <a:endParaRPr lang="ru-RU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301" y="322"/>
              <a:ext cx="2792" cy="944"/>
            </a:xfrm>
            <a:prstGeom prst="rect">
              <a:avLst/>
            </a:prstGeom>
            <a:solidFill>
              <a:srgbClr val="3FD11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Mechatronics</a:t>
              </a:r>
              <a:r>
                <a:rPr lang="en-US" dirty="0">
                  <a:latin typeface="Arial Narrow" panose="020B0606020202030204" pitchFamily="34" charset="0"/>
                </a:rPr>
                <a:t> 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301" y="1590"/>
              <a:ext cx="2792" cy="94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3-D modelling 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583" y="322"/>
              <a:ext cx="4590" cy="944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Prototyping</a:t>
              </a:r>
              <a:r>
                <a:rPr lang="en-US" dirty="0">
                  <a:latin typeface="Arial Narrow" panose="020B0606020202030204" pitchFamily="34" charset="0"/>
                </a:rPr>
                <a:t> 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3583" y="1590"/>
              <a:ext cx="4248" cy="94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Digital equipment 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3902" y="2947"/>
              <a:ext cx="4100" cy="111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Mobile robotics 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301" y="2838"/>
              <a:ext cx="2792" cy="1106"/>
            </a:xfrm>
            <a:prstGeom prst="rect">
              <a:avLst/>
            </a:prstGeom>
            <a:solidFill>
              <a:srgbClr val="5D38B8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Electronics</a:t>
              </a:r>
              <a:r>
                <a:rPr lang="en-US" dirty="0">
                  <a:latin typeface="Arial Narrow" panose="020B0606020202030204" pitchFamily="34" charset="0"/>
                </a:rPr>
                <a:t> 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9745" y="322"/>
              <a:ext cx="2784" cy="1301"/>
            </a:xfrm>
            <a:prstGeom prst="rect">
              <a:avLst/>
            </a:prstGeom>
            <a:solidFill>
              <a:srgbClr val="FF99CC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Modelling of aircraft 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5159" y="4351"/>
              <a:ext cx="3547" cy="2054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uk-UA" sz="1300" b="1" dirty="0">
                  <a:latin typeface="Arial Narrow" panose="020B0606020202030204" pitchFamily="34" charset="0"/>
                </a:rPr>
                <a:t>Формування інноваційного навчального середовища</a:t>
              </a:r>
            </a:p>
            <a:p>
              <a:pPr>
                <a:defRPr/>
              </a:pP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851" y="2687"/>
              <a:ext cx="3247" cy="17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Cloud-oriented technologies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745" y="6619"/>
              <a:ext cx="3182" cy="2445"/>
            </a:xfrm>
            <a:prstGeom prst="rect">
              <a:avLst/>
            </a:prstGeom>
            <a:solidFill>
              <a:srgbClr val="99FF33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A combination of virtual </a:t>
              </a:r>
              <a:endParaRPr lang="uk-UA" sz="1400" b="1" dirty="0">
                <a:latin typeface="Arial Narrow" panose="020B0606020202030204" pitchFamily="34" charset="0"/>
              </a:endParaRPr>
            </a:p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and real experiments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745" y="5073"/>
              <a:ext cx="2943" cy="111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E-learning</a:t>
              </a:r>
              <a:endParaRPr lang="uk-UA" sz="1300" b="1" dirty="0">
                <a:latin typeface="Arial Narrow" panose="020B0606020202030204" pitchFamily="34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uk-UA" sz="1100" b="1" dirty="0">
                <a:latin typeface="Arial Narrow" panose="020B0606020202030204" pitchFamily="34" charset="0"/>
              </a:endParaRPr>
            </a:p>
            <a:p>
              <a:pPr>
                <a:defRPr/>
              </a:pPr>
              <a:endParaRPr lang="ru-RU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4763" y="4351"/>
              <a:ext cx="3744" cy="2562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Modernization of teaching methods of natural and technical disciplines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9091" y="2947"/>
              <a:ext cx="3558" cy="127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Integrated approach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9091" y="4471"/>
              <a:ext cx="3527" cy="1279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Competence approach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9220" y="5930"/>
              <a:ext cx="3429" cy="127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Transdisciplinary approach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9220" y="7841"/>
              <a:ext cx="3429" cy="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System approach 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5098" y="6675"/>
              <a:ext cx="3740" cy="2389"/>
            </a:xfrm>
            <a:prstGeom prst="rect">
              <a:avLst/>
            </a:prstGeom>
            <a:solidFill>
              <a:srgbClr val="3FD11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Variable learning based on STEM technologies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4638" y="7188"/>
              <a:ext cx="3740" cy="1365"/>
            </a:xfrm>
            <a:prstGeom prst="rect">
              <a:avLst/>
            </a:prstGeom>
            <a:solidFill>
              <a:srgbClr val="E34F0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Scientific research work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8359" y="8894"/>
              <a:ext cx="3053" cy="1117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Project activity 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4638" y="8970"/>
              <a:ext cx="3053" cy="11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Internship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4774" y="10430"/>
              <a:ext cx="3057" cy="214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300" b="1" dirty="0">
                  <a:latin typeface="Arial Narrow" panose="020B0606020202030204" pitchFamily="34" charset="0"/>
                </a:rPr>
                <a:t>Educational activities in the context of STEM education </a:t>
              </a:r>
              <a:endParaRPr lang="ru-RU" sz="13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18359" y="10771"/>
              <a:ext cx="4290" cy="1535"/>
            </a:xfrm>
            <a:prstGeom prst="rect">
              <a:avLst/>
            </a:prstGeom>
            <a:solidFill>
              <a:srgbClr val="E34F0D"/>
            </a:solidFill>
            <a:ln w="38100">
              <a:solidFill>
                <a:srgbClr val="99FF33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Grants </a:t>
              </a:r>
              <a:endParaRPr lang="uk-UA" sz="1400" b="1" dirty="0">
                <a:latin typeface="Arial Narrow" panose="020B0606020202030204" pitchFamily="34" charset="0"/>
              </a:endParaRPr>
            </a:p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(foreign, domestic)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0411" y="12834"/>
              <a:ext cx="2408" cy="838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Facilitation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7001" y="12766"/>
              <a:ext cx="3053" cy="92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Fundraising</a:t>
              </a:r>
              <a:r>
                <a:rPr lang="en-US" dirty="0">
                  <a:latin typeface="Arial Narrow" panose="020B0606020202030204" pitchFamily="34" charset="0"/>
                </a:rPr>
                <a:t> 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10139" y="6912"/>
              <a:ext cx="3562" cy="13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Continuous learning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3721" y="9406"/>
              <a:ext cx="4984" cy="153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An innovative approach to distance learning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5159" y="11964"/>
              <a:ext cx="3072" cy="1447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700" b="1" dirty="0">
                  <a:latin typeface="Arial Narrow" panose="020B0606020202030204" pitchFamily="34" charset="0"/>
                </a:rPr>
                <a:t>STEM programs</a:t>
              </a:r>
              <a:endParaRPr lang="ru-RU" sz="17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400" y="11215"/>
              <a:ext cx="3072" cy="1117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Short-term </a:t>
              </a:r>
              <a:endParaRPr lang="uk-UA" sz="1400" b="1" dirty="0">
                <a:latin typeface="Arial Narrow" panose="020B0606020202030204" pitchFamily="34" charset="0"/>
              </a:endParaRPr>
            </a:p>
            <a:p>
              <a:pPr>
                <a:defRPr/>
              </a:pP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8982" y="12573"/>
              <a:ext cx="5621" cy="1194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Integrated, interdisciplinary curricula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9092" y="11068"/>
              <a:ext cx="4263" cy="1238"/>
            </a:xfrm>
            <a:prstGeom prst="rect">
              <a:avLst/>
            </a:prstGeom>
            <a:solidFill>
              <a:srgbClr val="FF99CC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Internet of Things smart devices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400" y="12573"/>
              <a:ext cx="3072" cy="1117"/>
            </a:xfrm>
            <a:prstGeom prst="rect">
              <a:avLst/>
            </a:prstGeom>
            <a:solidFill>
              <a:srgbClr val="99FF33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Coursework</a:t>
              </a:r>
              <a:r>
                <a:rPr lang="en-US" dirty="0">
                  <a:latin typeface="Arial Narrow" panose="020B0606020202030204" pitchFamily="34" charset="0"/>
                </a:rPr>
                <a:t> 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1400" y="13905"/>
              <a:ext cx="3072" cy="1121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Medium- urgent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1400" y="15304"/>
              <a:ext cx="3072" cy="11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Long-term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9092" y="14036"/>
              <a:ext cx="4263" cy="82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Aeromodelling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9092" y="15112"/>
              <a:ext cx="4866" cy="130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Physical and chemical technologies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42" name="AutoShape 40"/>
            <p:cNvCxnSpPr>
              <a:cxnSpLocks noChangeShapeType="1"/>
              <a:endCxn id="6" idx="2"/>
            </p:cNvCxnSpPr>
            <p:nvPr/>
          </p:nvCxnSpPr>
          <p:spPr bwMode="auto">
            <a:xfrm flipV="1">
              <a:off x="11554" y="4064"/>
              <a:ext cx="0" cy="9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41"/>
            <p:cNvCxnSpPr>
              <a:cxnSpLocks noChangeShapeType="1"/>
            </p:cNvCxnSpPr>
            <p:nvPr/>
          </p:nvCxnSpPr>
          <p:spPr bwMode="auto">
            <a:xfrm>
              <a:off x="14443" y="5590"/>
              <a:ext cx="3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42"/>
            <p:cNvCxnSpPr>
              <a:cxnSpLocks noChangeShapeType="1"/>
            </p:cNvCxnSpPr>
            <p:nvPr/>
          </p:nvCxnSpPr>
          <p:spPr bwMode="auto">
            <a:xfrm flipH="1">
              <a:off x="8704" y="5590"/>
              <a:ext cx="38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5" name="AutoShape 43"/>
            <p:cNvCxnSpPr>
              <a:cxnSpLocks noChangeShapeType="1"/>
              <a:endCxn id="13" idx="2"/>
            </p:cNvCxnSpPr>
            <p:nvPr/>
          </p:nvCxnSpPr>
          <p:spPr bwMode="auto">
            <a:xfrm flipV="1">
              <a:off x="11120" y="1622"/>
              <a:ext cx="17" cy="85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6" name="AutoShape 44"/>
            <p:cNvCxnSpPr>
              <a:cxnSpLocks noChangeShapeType="1"/>
            </p:cNvCxnSpPr>
            <p:nvPr/>
          </p:nvCxnSpPr>
          <p:spPr bwMode="auto">
            <a:xfrm flipV="1">
              <a:off x="14873" y="1268"/>
              <a:ext cx="0" cy="32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7" name="AutoShape 45"/>
            <p:cNvCxnSpPr>
              <a:cxnSpLocks noChangeShapeType="1"/>
            </p:cNvCxnSpPr>
            <p:nvPr/>
          </p:nvCxnSpPr>
          <p:spPr bwMode="auto">
            <a:xfrm flipV="1">
              <a:off x="14873" y="2537"/>
              <a:ext cx="0" cy="4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46"/>
            <p:cNvCxnSpPr>
              <a:cxnSpLocks noChangeShapeType="1"/>
            </p:cNvCxnSpPr>
            <p:nvPr/>
          </p:nvCxnSpPr>
          <p:spPr bwMode="auto">
            <a:xfrm>
              <a:off x="13280" y="3354"/>
              <a:ext cx="62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47"/>
            <p:cNvCxnSpPr>
              <a:cxnSpLocks noChangeShapeType="1"/>
            </p:cNvCxnSpPr>
            <p:nvPr/>
          </p:nvCxnSpPr>
          <p:spPr bwMode="auto">
            <a:xfrm flipH="1">
              <a:off x="9091" y="3354"/>
              <a:ext cx="7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0" name="AutoShape 48"/>
            <p:cNvCxnSpPr>
              <a:cxnSpLocks noChangeShapeType="1"/>
            </p:cNvCxnSpPr>
            <p:nvPr/>
          </p:nvCxnSpPr>
          <p:spPr bwMode="auto">
            <a:xfrm flipV="1">
              <a:off x="8017" y="2537"/>
              <a:ext cx="0" cy="3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1" name="AutoShape 49"/>
            <p:cNvCxnSpPr>
              <a:cxnSpLocks noChangeShapeType="1"/>
            </p:cNvCxnSpPr>
            <p:nvPr/>
          </p:nvCxnSpPr>
          <p:spPr bwMode="auto">
            <a:xfrm flipV="1">
              <a:off x="8017" y="1268"/>
              <a:ext cx="0" cy="32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50"/>
            <p:cNvCxnSpPr>
              <a:cxnSpLocks noChangeShapeType="1"/>
            </p:cNvCxnSpPr>
            <p:nvPr/>
          </p:nvCxnSpPr>
          <p:spPr bwMode="auto">
            <a:xfrm flipH="1">
              <a:off x="12530" y="774"/>
              <a:ext cx="1054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51"/>
            <p:cNvCxnSpPr>
              <a:cxnSpLocks noChangeShapeType="1"/>
            </p:cNvCxnSpPr>
            <p:nvPr/>
          </p:nvCxnSpPr>
          <p:spPr bwMode="auto">
            <a:xfrm flipV="1">
              <a:off x="18505" y="3783"/>
              <a:ext cx="587" cy="16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52"/>
            <p:cNvCxnSpPr>
              <a:cxnSpLocks noChangeShapeType="1"/>
              <a:endCxn id="22" idx="1"/>
            </p:cNvCxnSpPr>
            <p:nvPr/>
          </p:nvCxnSpPr>
          <p:spPr bwMode="auto">
            <a:xfrm>
              <a:off x="18505" y="5481"/>
              <a:ext cx="715" cy="28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53"/>
            <p:cNvCxnSpPr>
              <a:cxnSpLocks noChangeShapeType="1"/>
            </p:cNvCxnSpPr>
            <p:nvPr/>
          </p:nvCxnSpPr>
          <p:spPr bwMode="auto">
            <a:xfrm>
              <a:off x="18505" y="5481"/>
              <a:ext cx="715" cy="9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54"/>
            <p:cNvCxnSpPr>
              <a:cxnSpLocks noChangeShapeType="1"/>
            </p:cNvCxnSpPr>
            <p:nvPr/>
          </p:nvCxnSpPr>
          <p:spPr bwMode="auto">
            <a:xfrm flipV="1">
              <a:off x="18505" y="5072"/>
              <a:ext cx="587" cy="4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55"/>
            <p:cNvCxnSpPr>
              <a:cxnSpLocks noChangeShapeType="1"/>
            </p:cNvCxnSpPr>
            <p:nvPr/>
          </p:nvCxnSpPr>
          <p:spPr bwMode="auto">
            <a:xfrm>
              <a:off x="11563" y="6058"/>
              <a:ext cx="0" cy="9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8" name="AutoShape 56"/>
            <p:cNvCxnSpPr>
              <a:cxnSpLocks noChangeShapeType="1"/>
            </p:cNvCxnSpPr>
            <p:nvPr/>
          </p:nvCxnSpPr>
          <p:spPr bwMode="auto">
            <a:xfrm flipH="1">
              <a:off x="8838" y="6058"/>
              <a:ext cx="991" cy="82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9" name="AutoShape 57"/>
            <p:cNvCxnSpPr>
              <a:cxnSpLocks noChangeShapeType="1"/>
            </p:cNvCxnSpPr>
            <p:nvPr/>
          </p:nvCxnSpPr>
          <p:spPr bwMode="auto">
            <a:xfrm>
              <a:off x="13012" y="6058"/>
              <a:ext cx="1893" cy="11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0" name="AutoShape 58"/>
            <p:cNvCxnSpPr>
              <a:cxnSpLocks noChangeShapeType="1"/>
              <a:endCxn id="32" idx="3"/>
            </p:cNvCxnSpPr>
            <p:nvPr/>
          </p:nvCxnSpPr>
          <p:spPr bwMode="auto">
            <a:xfrm flipH="1">
              <a:off x="8704" y="6164"/>
              <a:ext cx="1555" cy="40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9999" y="8721"/>
              <a:ext cx="4389" cy="2050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Arial Narrow" panose="020B0606020202030204" pitchFamily="34" charset="0"/>
                </a:rPr>
                <a:t>Advanced training courses in the areas of STEM education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62" name="AutoShape 60"/>
            <p:cNvCxnSpPr>
              <a:cxnSpLocks noChangeShapeType="1"/>
            </p:cNvCxnSpPr>
            <p:nvPr/>
          </p:nvCxnSpPr>
          <p:spPr bwMode="auto">
            <a:xfrm>
              <a:off x="11563" y="8382"/>
              <a:ext cx="0" cy="43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3" name="AutoShape 61"/>
            <p:cNvCxnSpPr>
              <a:cxnSpLocks noChangeShapeType="1"/>
              <a:endCxn id="33" idx="0"/>
            </p:cNvCxnSpPr>
            <p:nvPr/>
          </p:nvCxnSpPr>
          <p:spPr bwMode="auto">
            <a:xfrm>
              <a:off x="6646" y="10941"/>
              <a:ext cx="49" cy="102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62"/>
            <p:cNvCxnSpPr>
              <a:cxnSpLocks noChangeShapeType="1"/>
            </p:cNvCxnSpPr>
            <p:nvPr/>
          </p:nvCxnSpPr>
          <p:spPr bwMode="auto">
            <a:xfrm flipV="1">
              <a:off x="8231" y="11778"/>
              <a:ext cx="882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5" name="AutoShape 63"/>
            <p:cNvCxnSpPr>
              <a:cxnSpLocks noChangeShapeType="1"/>
            </p:cNvCxnSpPr>
            <p:nvPr/>
          </p:nvCxnSpPr>
          <p:spPr bwMode="auto">
            <a:xfrm>
              <a:off x="8231" y="12573"/>
              <a:ext cx="824" cy="33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6" name="AutoShape 64"/>
            <p:cNvCxnSpPr>
              <a:cxnSpLocks noChangeShapeType="1"/>
            </p:cNvCxnSpPr>
            <p:nvPr/>
          </p:nvCxnSpPr>
          <p:spPr bwMode="auto">
            <a:xfrm>
              <a:off x="8231" y="12573"/>
              <a:ext cx="752" cy="3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" name="AutoShape 65"/>
            <p:cNvCxnSpPr>
              <a:cxnSpLocks noChangeShapeType="1"/>
              <a:endCxn id="40" idx="1"/>
            </p:cNvCxnSpPr>
            <p:nvPr/>
          </p:nvCxnSpPr>
          <p:spPr bwMode="auto">
            <a:xfrm>
              <a:off x="8231" y="12573"/>
              <a:ext cx="860" cy="18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8" name="AutoShape 66"/>
            <p:cNvCxnSpPr>
              <a:cxnSpLocks noChangeShapeType="1"/>
            </p:cNvCxnSpPr>
            <p:nvPr/>
          </p:nvCxnSpPr>
          <p:spPr bwMode="auto">
            <a:xfrm flipH="1" flipV="1">
              <a:off x="4473" y="11928"/>
              <a:ext cx="685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9" name="AutoShape 67"/>
            <p:cNvCxnSpPr>
              <a:cxnSpLocks noChangeShapeType="1"/>
            </p:cNvCxnSpPr>
            <p:nvPr/>
          </p:nvCxnSpPr>
          <p:spPr bwMode="auto">
            <a:xfrm flipH="1">
              <a:off x="4473" y="12573"/>
              <a:ext cx="685" cy="32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0" name="AutoShape 68"/>
            <p:cNvCxnSpPr>
              <a:cxnSpLocks noChangeShapeType="1"/>
            </p:cNvCxnSpPr>
            <p:nvPr/>
          </p:nvCxnSpPr>
          <p:spPr bwMode="auto">
            <a:xfrm flipH="1">
              <a:off x="4473" y="12573"/>
              <a:ext cx="685" cy="16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1" name="AutoShape 69"/>
            <p:cNvCxnSpPr>
              <a:cxnSpLocks noChangeShapeType="1"/>
            </p:cNvCxnSpPr>
            <p:nvPr/>
          </p:nvCxnSpPr>
          <p:spPr bwMode="auto">
            <a:xfrm flipH="1">
              <a:off x="4473" y="12573"/>
              <a:ext cx="685" cy="3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2" name="AutoShape 70"/>
            <p:cNvCxnSpPr>
              <a:cxnSpLocks noChangeShapeType="1"/>
            </p:cNvCxnSpPr>
            <p:nvPr/>
          </p:nvCxnSpPr>
          <p:spPr bwMode="auto">
            <a:xfrm>
              <a:off x="6646" y="8893"/>
              <a:ext cx="0" cy="5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71"/>
            <p:cNvCxnSpPr>
              <a:cxnSpLocks noChangeShapeType="1"/>
              <a:stCxn id="23" idx="3"/>
            </p:cNvCxnSpPr>
            <p:nvPr/>
          </p:nvCxnSpPr>
          <p:spPr bwMode="auto">
            <a:xfrm>
              <a:off x="8838" y="7870"/>
              <a:ext cx="1301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4" name="AutoShape 72"/>
            <p:cNvCxnSpPr>
              <a:cxnSpLocks noChangeShapeType="1"/>
            </p:cNvCxnSpPr>
            <p:nvPr/>
          </p:nvCxnSpPr>
          <p:spPr bwMode="auto">
            <a:xfrm flipH="1">
              <a:off x="16109" y="8572"/>
              <a:ext cx="29" cy="4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5" name="AutoShape 73"/>
            <p:cNvCxnSpPr>
              <a:cxnSpLocks noChangeShapeType="1"/>
            </p:cNvCxnSpPr>
            <p:nvPr/>
          </p:nvCxnSpPr>
          <p:spPr bwMode="auto">
            <a:xfrm>
              <a:off x="16138" y="10088"/>
              <a:ext cx="0" cy="42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6" name="AutoShape 74"/>
            <p:cNvCxnSpPr>
              <a:cxnSpLocks noChangeShapeType="1"/>
            </p:cNvCxnSpPr>
            <p:nvPr/>
          </p:nvCxnSpPr>
          <p:spPr bwMode="auto">
            <a:xfrm>
              <a:off x="19816" y="10088"/>
              <a:ext cx="0" cy="59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7" name="AutoShape 75"/>
            <p:cNvCxnSpPr>
              <a:cxnSpLocks noChangeShapeType="1"/>
            </p:cNvCxnSpPr>
            <p:nvPr/>
          </p:nvCxnSpPr>
          <p:spPr bwMode="auto">
            <a:xfrm>
              <a:off x="19092" y="12332"/>
              <a:ext cx="0" cy="42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8" name="AutoShape 76"/>
            <p:cNvCxnSpPr>
              <a:cxnSpLocks noChangeShapeType="1"/>
            </p:cNvCxnSpPr>
            <p:nvPr/>
          </p:nvCxnSpPr>
          <p:spPr bwMode="auto">
            <a:xfrm>
              <a:off x="21170" y="12307"/>
              <a:ext cx="0" cy="50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77"/>
            <p:cNvCxnSpPr>
              <a:cxnSpLocks noChangeShapeType="1"/>
            </p:cNvCxnSpPr>
            <p:nvPr/>
          </p:nvCxnSpPr>
          <p:spPr bwMode="auto">
            <a:xfrm flipH="1" flipV="1">
              <a:off x="4796" y="4064"/>
              <a:ext cx="362" cy="120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80" name="AutoShape 78"/>
            <p:cNvCxnSpPr>
              <a:cxnSpLocks noChangeShapeType="1"/>
            </p:cNvCxnSpPr>
            <p:nvPr/>
          </p:nvCxnSpPr>
          <p:spPr bwMode="auto">
            <a:xfrm flipH="1">
              <a:off x="4688" y="5266"/>
              <a:ext cx="470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81" name="AutoShape 79"/>
            <p:cNvCxnSpPr>
              <a:cxnSpLocks noChangeShapeType="1"/>
            </p:cNvCxnSpPr>
            <p:nvPr/>
          </p:nvCxnSpPr>
          <p:spPr bwMode="auto">
            <a:xfrm flipH="1">
              <a:off x="4688" y="5266"/>
              <a:ext cx="470" cy="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2C066A6-D0E3-4832-9606-E54920A82D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76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3432"/>
    </mc:Choice>
    <mc:Fallback>
      <p:transition spd="slow" advTm="9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7B9AD-6920-4C62-99AD-C6BE55C8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The Effectiveness of STEM Technologies in the Educational Process of Technical Institutions of HE, %</a:t>
            </a:r>
            <a:endParaRPr lang="uk-UA" sz="2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96554B02-8F41-49C5-80C8-0CF88D5803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989885"/>
              </p:ext>
            </p:extLst>
          </p:nvPr>
        </p:nvGraphicFramePr>
        <p:xfrm>
          <a:off x="89756" y="1635192"/>
          <a:ext cx="8964488" cy="494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7831">
                  <a:extLst>
                    <a:ext uri="{9D8B030D-6E8A-4147-A177-3AD203B41FA5}">
                      <a16:colId xmlns:a16="http://schemas.microsoft.com/office/drawing/2014/main" val="2934850177"/>
                    </a:ext>
                  </a:extLst>
                </a:gridCol>
                <a:gridCol w="2987831">
                  <a:extLst>
                    <a:ext uri="{9D8B030D-6E8A-4147-A177-3AD203B41FA5}">
                      <a16:colId xmlns:a16="http://schemas.microsoft.com/office/drawing/2014/main" val="264153372"/>
                    </a:ext>
                  </a:extLst>
                </a:gridCol>
                <a:gridCol w="2988826">
                  <a:extLst>
                    <a:ext uri="{9D8B030D-6E8A-4147-A177-3AD203B41FA5}">
                      <a16:colId xmlns:a16="http://schemas.microsoft.com/office/drawing/2014/main" val="2361619824"/>
                    </a:ext>
                  </a:extLst>
                </a:gridCol>
              </a:tblGrid>
              <a:tr h="8548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Criteria for student readiness based on STEM technologies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Disciplines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Efficiency</a:t>
                      </a:r>
                      <a:r>
                        <a:rPr lang="uk-UA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, %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5425490"/>
                  </a:ext>
                </a:extLst>
              </a:tr>
              <a:tr h="1101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The motivation of students on the direction of the use of STEM technologies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Physics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Avionics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Robotics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Software engineering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79,3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64,5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61,3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71,6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390146"/>
                  </a:ext>
                </a:extLst>
              </a:tr>
              <a:tr h="1495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Formation of students' knowledge about the readiness to implement STEM technologies in practical work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Physics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Avionics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Robotics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Software engineering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75,1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69,2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71,6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83,4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8715858"/>
                  </a:ext>
                </a:extLst>
              </a:tr>
              <a:tr h="1495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Independence and originality of students' solution of innovative problems with the use of STEM technologies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Physics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Avionics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Robotics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Software engineering</a:t>
                      </a:r>
                      <a:endParaRPr lang="ru-UA" sz="18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72,8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78,5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76,1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79,5</a:t>
                      </a:r>
                      <a:endParaRPr lang="ru-UA" sz="1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6593858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DF922B8-D53B-4ABD-A230-3347C96D8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6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96"/>
    </mc:Choice>
    <mc:Fallback>
      <p:transition spd="slow" advTm="2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98EAB-7361-4BB7-B068-C82B0B48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0" y="167923"/>
            <a:ext cx="3083705" cy="1494572"/>
          </a:xfrm>
        </p:spPr>
        <p:txBody>
          <a:bodyPr>
            <a:normAutofit fontScale="90000"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2800" b="1" kern="1200" dirty="0">
                <a:solidFill>
                  <a:srgbClr val="8064A2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Conceptual and Semantic Model of ECO-environment</a:t>
            </a:r>
            <a:br>
              <a:rPr lang="ru-UA" sz="2800" b="1" kern="1200" dirty="0">
                <a:solidFill>
                  <a:srgbClr val="8064A2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</a:br>
            <a:endParaRPr lang="uk-UA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05A62A7-D4C7-459A-8FEA-3972A6132D07}"/>
              </a:ext>
            </a:extLst>
          </p:cNvPr>
          <p:cNvGrpSpPr/>
          <p:nvPr/>
        </p:nvGrpSpPr>
        <p:grpSpPr>
          <a:xfrm>
            <a:off x="3923928" y="1"/>
            <a:ext cx="5054312" cy="6583362"/>
            <a:chOff x="-108856" y="0"/>
            <a:chExt cx="5212261" cy="6820881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650D017C-4D76-43AF-85DD-52870EB74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42975"/>
              <a:ext cx="4824146" cy="366983"/>
            </a:xfrm>
            <a:prstGeom prst="rect">
              <a:avLst/>
            </a:prstGeom>
            <a:solidFill>
              <a:srgbClr val="FFFFFF"/>
            </a:solidFill>
            <a:ln w="63500" cmpd="thickThin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Social order for competitive employees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3CE0679D-4786-4EE6-B4D9-981845F00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11" y="1365976"/>
              <a:ext cx="1989690" cy="2381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Internal stakeholders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47445E0C-0F74-4D0C-8032-8856AB516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332" y="1365994"/>
              <a:ext cx="2110105" cy="2383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External stakeholders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153149C-D1AD-4FE5-AA38-CFA6AFC88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076190" cy="312420"/>
            </a:xfrm>
            <a:prstGeom prst="rect">
              <a:avLst/>
            </a:prstGeom>
            <a:solidFill>
              <a:srgbClr val="FFFFFF"/>
            </a:solidFill>
            <a:ln w="63500" cmpd="thickThin" algn="ctr">
              <a:solidFill>
                <a:srgbClr val="4F81B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TECHNICAL DEVELOPMENT STRATEGY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3ECAFC5F-F320-4986-BD7C-4889B57AD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52" y="312421"/>
              <a:ext cx="4700835" cy="5233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Educational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programs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preparation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applicants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higher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education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level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bachelor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master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doctor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philosophy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doctor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uk-UA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1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sciences</a:t>
              </a:r>
              <a:endPara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E85BC3A4-032D-48AF-99E7-92DEE2C53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8856" y="1657350"/>
              <a:ext cx="5212261" cy="154849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Theoretical and methodical bases of training of software engineering and physical and technical disciplines based on STEM technologies of technical institutions of HE: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180340" algn="ctr">
                <a:spcAft>
                  <a:spcPts val="0"/>
                </a:spcAft>
              </a:pPr>
              <a:r>
                <a:rPr lang="uk-UA" sz="1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regulatory support of STEM education; theories, patterns, principles of STEM education, categories of innovation processes; orientation of teaching methods of software engineering, physics and technical disciplines on transdisciplinary, ontological and system approaches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Oval 6">
              <a:extLst>
                <a:ext uri="{FF2B5EF4-FFF2-40B4-BE49-F238E27FC236}">
                  <a16:creationId xmlns:a16="http://schemas.microsoft.com/office/drawing/2014/main" id="{93E52794-BE52-4D6C-BA71-B2100F67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04" y="3162300"/>
              <a:ext cx="4380806" cy="64206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just">
                <a:spcAft>
                  <a:spcPts val="0"/>
                </a:spcAft>
              </a:pPr>
              <a:r>
                <a:rPr lang="en-US" sz="11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STEM technologies</a:t>
              </a:r>
              <a:r>
                <a:rPr lang="en-US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as a means of innovative development of technical institutions of HE</a:t>
              </a:r>
              <a:endPara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DD6B5156-34D0-47E6-BE7D-8B55DAF0A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0950"/>
              <a:ext cx="4932680" cy="35179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just">
                <a:spcAft>
                  <a:spcPts val="0"/>
                </a:spcAft>
              </a:pPr>
              <a:r>
                <a:rPr lang="en-US" sz="11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Stages of realization of STEM technologies in technical institutions of HE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EB3A887D-F736-422F-8AA8-FF5A964EE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" y="4218856"/>
              <a:ext cx="1478280" cy="53384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 algn="ctr">
              <a:solidFill>
                <a:srgbClr val="9BBB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I. Strategic-projective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A2DBB26E-37A1-4201-BA6D-6CBF6B9CF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438" y="4219215"/>
              <a:ext cx="1530350" cy="53308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 algn="ctr">
              <a:solidFill>
                <a:srgbClr val="C050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ІІ. Introduction of STEM technologies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E8797E6A-628C-4587-8C5A-E4D876B40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801" y="4190014"/>
              <a:ext cx="1593215" cy="5509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 algn="ctr">
              <a:solidFill>
                <a:srgbClr val="8064A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III. Productive use of STEM technologies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BBFD2BB6-E1EB-4294-B643-BDAD70FEC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04" y="4990656"/>
              <a:ext cx="4997104" cy="183022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457200" indent="-228600" algn="just">
                <a:spcAft>
                  <a:spcPts val="0"/>
                </a:spcAft>
                <a:tabLst>
                  <a:tab pos="180340" algn="l"/>
                  <a:tab pos="270510" algn="l"/>
                </a:tabLst>
              </a:pPr>
              <a:r>
                <a:rPr lang="uk-UA" sz="10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Study of statistical data on trends in STEM education.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228600" algn="just">
                <a:spcAft>
                  <a:spcPts val="0"/>
                </a:spcAft>
                <a:tabLst>
                  <a:tab pos="180340" algn="l"/>
                  <a:tab pos="270510" algn="l"/>
                </a:tabLst>
              </a:pPr>
              <a:r>
                <a:rPr lang="uk-UA" sz="10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Formation of mission, strategy, development of the taxonomy of the purposes of development of STEM education concerning the educational process of the technical institution of HE.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228600" algn="just">
                <a:spcAft>
                  <a:spcPts val="0"/>
                </a:spcAft>
                <a:tabLst>
                  <a:tab pos="180340" algn="l"/>
                  <a:tab pos="270510" algn="l"/>
                </a:tabLst>
              </a:pPr>
              <a:r>
                <a:rPr lang="uk-UA" sz="10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Establishing links between STEM education and the components of the education system.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228600" algn="just">
                <a:spcAft>
                  <a:spcPts val="0"/>
                </a:spcAft>
                <a:tabLst>
                  <a:tab pos="180340" algn="l"/>
                  <a:tab pos="270510" algn="l"/>
                </a:tabLst>
              </a:pPr>
              <a:r>
                <a:rPr lang="uk-UA" sz="10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Development of innovative curricula, work programs and teaching methods based on STEM education technologies. 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228600" algn="just">
                <a:spcAft>
                  <a:spcPts val="0"/>
                </a:spcAft>
                <a:tabLst>
                  <a:tab pos="180340" algn="l"/>
                  <a:tab pos="270510" algn="l"/>
                </a:tabLst>
              </a:pPr>
              <a:r>
                <a:rPr lang="uk-UA" sz="10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Forecasting the further development of the technical institution of HE and initiating the next innovative technologies.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8ED95342-A64B-4F32-916B-AF442D1D5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4" y="4741263"/>
              <a:ext cx="4998085" cy="2476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indent="180340" algn="ctr">
                <a:spcAft>
                  <a:spcPts val="0"/>
                </a:spcAft>
              </a:pPr>
              <a:r>
                <a:rPr lang="uk-UA" sz="1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Contents of technological implementation of STEM technologies</a:t>
              </a:r>
              <a:endParaRPr lang="ru-U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5866C85-7297-4D5A-93E3-12CBBD205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7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56"/>
    </mc:Choice>
    <mc:Fallback>
      <p:transition spd="slow" advTm="3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128792" cy="1008112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Conditions for Creating a Model of Innovative-Scientific ECO-Environment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34892985"/>
              </p:ext>
            </p:extLst>
          </p:nvPr>
        </p:nvGraphicFramePr>
        <p:xfrm>
          <a:off x="1524000" y="1397000"/>
          <a:ext cx="6792416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5BC06EE1-E53E-4D65-B149-EC4AAA4847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19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3415"/>
    </mc:Choice>
    <mc:Fallback>
      <p:transition spd="slow" advTm="3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912768" cy="994122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Peculiarities of Transdisciplinary Interaction in the Educational Process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31122625"/>
              </p:ext>
            </p:extLst>
          </p:nvPr>
        </p:nvGraphicFramePr>
        <p:xfrm>
          <a:off x="179512" y="1296144"/>
          <a:ext cx="8856984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5FBBBFC-B03C-41ED-BCF2-9B3EA325BA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3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1690"/>
    </mc:Choice>
    <mc:Fallback>
      <p:transition spd="slow" advTm="2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760" y="23438"/>
            <a:ext cx="8964488" cy="954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spcBef>
                <a:spcPct val="0"/>
              </a:spcBef>
              <a:buNone/>
              <a:defRPr sz="2800" b="1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defRPr>
            </a:lvl1pPr>
          </a:lstStyle>
          <a:p>
            <a:r>
              <a:rPr lang="en-US" sz="2400" dirty="0"/>
              <a:t>Methods of teaching software engineering disciplines and physical and technical disciplines based on STEM education technologies</a:t>
            </a:r>
            <a:endParaRPr lang="ru-UA" sz="2400" dirty="0"/>
          </a:p>
          <a:p>
            <a:r>
              <a:rPr lang="en-US" dirty="0"/>
              <a:t> 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60236137"/>
              </p:ext>
            </p:extLst>
          </p:nvPr>
        </p:nvGraphicFramePr>
        <p:xfrm>
          <a:off x="179512" y="711860"/>
          <a:ext cx="8856984" cy="6146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A57BC0-3F2D-437A-A7DB-1DFAF16E056E}"/>
              </a:ext>
            </a:extLst>
          </p:cNvPr>
          <p:cNvSpPr/>
          <p:nvPr/>
        </p:nvSpPr>
        <p:spPr>
          <a:xfrm>
            <a:off x="4464496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Cycles of Scientific Knowledge of Software Engineering</a:t>
            </a:r>
            <a:endParaRPr lang="ru-UA" b="1" dirty="0">
              <a:solidFill>
                <a:srgbClr val="7030A0"/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59B6BA5-0901-4139-8B0D-80C796993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20"/>
    </mc:Choice>
    <mc:Fallback>
      <p:transition spd="slow" advTm="3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1343</TotalTime>
  <Words>1123</Words>
  <Application>Microsoft Office PowerPoint</Application>
  <PresentationFormat>Экран (4:3)</PresentationFormat>
  <Paragraphs>167</Paragraphs>
  <Slides>15</Slides>
  <Notes>1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Adobe Devanagari</vt:lpstr>
      <vt:lpstr>Aharoni</vt:lpstr>
      <vt:lpstr>Arial</vt:lpstr>
      <vt:lpstr>Arial Narrow</vt:lpstr>
      <vt:lpstr>Calibri</vt:lpstr>
      <vt:lpstr>Cambria Math</vt:lpstr>
      <vt:lpstr>Times New Roman</vt:lpstr>
      <vt:lpstr>Wingdings</vt:lpstr>
      <vt:lpstr>Тема Office</vt:lpstr>
      <vt:lpstr>1_Тема Office</vt:lpstr>
      <vt:lpstr>Презентация PowerPoint</vt:lpstr>
      <vt:lpstr>PROBLEM STATEMENT The relevance of the proposed issues </vt:lpstr>
      <vt:lpstr>Презентация PowerPoint</vt:lpstr>
      <vt:lpstr>Презентация PowerPoint</vt:lpstr>
      <vt:lpstr>The Effectiveness of STEM Technologies in the Educational Process of Technical Institutions of HE, %</vt:lpstr>
      <vt:lpstr>Conceptual and Semantic Model of ECO-environment </vt:lpstr>
      <vt:lpstr>Conditions for Creating a Model of Innovative-Scientific ECO-Environment </vt:lpstr>
      <vt:lpstr>Peculiarities of Transdisciplinary Interaction in the Educational Process</vt:lpstr>
      <vt:lpstr>Презентация PowerPoint</vt:lpstr>
      <vt:lpstr>Content Elements of Professional Training of Professionals in the Context of STEM-Education Development </vt:lpstr>
      <vt:lpstr>Image of the installation to determine the electrical equivalent of heat: a) installation diagram; b) a graph of power versus time </vt:lpstr>
      <vt:lpstr>Презентация PowerPoint</vt:lpstr>
      <vt:lpstr>Conclusions </vt:lpstr>
      <vt:lpstr>Prospects for Further Research </vt:lpstr>
      <vt:lpstr>Thank you for your attention ! I wish you success and health!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Генадій Черевичний</cp:lastModifiedBy>
  <cp:revision>108</cp:revision>
  <dcterms:created xsi:type="dcterms:W3CDTF">2021-02-08T15:02:54Z</dcterms:created>
  <dcterms:modified xsi:type="dcterms:W3CDTF">2021-11-30T11:25:01Z</dcterms:modified>
</cp:coreProperties>
</file>