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3"/>
  </p:notesMasterIdLst>
  <p:sldIdLst>
    <p:sldId id="256" r:id="rId2"/>
    <p:sldId id="278" r:id="rId3"/>
    <p:sldId id="271" r:id="rId4"/>
    <p:sldId id="289" r:id="rId5"/>
    <p:sldId id="285" r:id="rId6"/>
    <p:sldId id="290" r:id="rId7"/>
    <p:sldId id="286" r:id="rId8"/>
    <p:sldId id="292" r:id="rId9"/>
    <p:sldId id="281" r:id="rId10"/>
    <p:sldId id="291"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46181"/>
    <a:srgbClr val="03648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18" autoAdjust="0"/>
  </p:normalViewPr>
  <p:slideViewPr>
    <p:cSldViewPr>
      <p:cViewPr varScale="1">
        <p:scale>
          <a:sx n="70" d="100"/>
          <a:sy n="70" d="100"/>
        </p:scale>
        <p:origin x="-5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92E290-BE28-4F4D-9AD8-7EBA5FC8B472}"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ru-RU"/>
        </a:p>
      </dgm:t>
    </dgm:pt>
    <dgm:pt modelId="{6CAD51D1-CF5D-4241-A59B-0524CB48610B}">
      <dgm:prSet phldrT="[Текст]" custT="1"/>
      <dgm:spPr>
        <a:effectLst>
          <a:outerShdw blurRad="50800" dist="38100" dir="2700000" algn="tl" rotWithShape="0">
            <a:prstClr val="black">
              <a:alpha val="40000"/>
            </a:prstClr>
          </a:outerShdw>
        </a:effectLst>
      </dgm:spPr>
      <dgm:t>
        <a:bodyPr/>
        <a:lstStyle/>
        <a:p>
          <a:r>
            <a:rPr lang="ru-RU" sz="1400">
              <a:latin typeface="Times New Roman" pitchFamily="18" charset="0"/>
              <a:cs typeface="Times New Roman" pitchFamily="18" charset="0"/>
            </a:rPr>
            <a:t>ФІЗИЧНА КУЛЬТУРА</a:t>
          </a:r>
        </a:p>
        <a:p>
          <a:r>
            <a:rPr lang="uk-UA" sz="1400">
              <a:latin typeface="Times New Roman" pitchFamily="18" charset="0"/>
              <a:cs typeface="Times New Roman" pitchFamily="18" charset="0"/>
            </a:rPr>
            <a:t>в спеціальних загальноосвітніх навчальних закладах для розумово відсталих дітей</a:t>
          </a:r>
          <a:endParaRPr lang="ru-RU" sz="1400">
            <a:latin typeface="Times New Roman" pitchFamily="18" charset="0"/>
            <a:cs typeface="Times New Roman" pitchFamily="18" charset="0"/>
          </a:endParaRPr>
        </a:p>
      </dgm:t>
    </dgm:pt>
    <dgm:pt modelId="{C5CC1D59-195F-4CC0-B588-1C571E5ADA55}" type="parTrans" cxnId="{CDA079B1-5463-4871-823B-D62614382338}">
      <dgm:prSet/>
      <dgm:spPr/>
      <dgm:t>
        <a:bodyPr/>
        <a:lstStyle/>
        <a:p>
          <a:endParaRPr lang="ru-RU"/>
        </a:p>
      </dgm:t>
    </dgm:pt>
    <dgm:pt modelId="{828469B4-2BC8-4EED-9E36-9CD2BAE44583}" type="sibTrans" cxnId="{CDA079B1-5463-4871-823B-D62614382338}">
      <dgm:prSet/>
      <dgm:spPr/>
      <dgm:t>
        <a:bodyPr/>
        <a:lstStyle/>
        <a:p>
          <a:endParaRPr lang="ru-RU"/>
        </a:p>
      </dgm:t>
    </dgm:pt>
    <dgm:pt modelId="{FABC0866-82B4-4C7D-8C46-B29E4F793DB8}">
      <dgm:prSet phldrT="[Текст]" custT="1"/>
      <dgm:spPr/>
      <dgm:t>
        <a:bodyPr/>
        <a:lstStyle/>
        <a:p>
          <a:r>
            <a:rPr lang="ru-RU" sz="1400">
              <a:latin typeface="Times New Roman" pitchFamily="18" charset="0"/>
              <a:cs typeface="Times New Roman" pitchFamily="18" charset="0"/>
            </a:rPr>
            <a:t>Основна група</a:t>
          </a:r>
        </a:p>
      </dgm:t>
    </dgm:pt>
    <dgm:pt modelId="{5866C1C0-8CB8-4660-A6DC-40C78F8FE817}" type="parTrans" cxnId="{1ECBB970-2D70-4BC7-903E-9CC8FF2C27AD}">
      <dgm:prSet/>
      <dgm:spPr/>
      <dgm:t>
        <a:bodyPr/>
        <a:lstStyle/>
        <a:p>
          <a:endParaRPr lang="ru-RU"/>
        </a:p>
      </dgm:t>
    </dgm:pt>
    <dgm:pt modelId="{0CC0A041-B11E-454F-87C4-D9F660F09F8B}" type="sibTrans" cxnId="{1ECBB970-2D70-4BC7-903E-9CC8FF2C27AD}">
      <dgm:prSet/>
      <dgm:spPr/>
      <dgm:t>
        <a:bodyPr/>
        <a:lstStyle/>
        <a:p>
          <a:endParaRPr lang="ru-RU"/>
        </a:p>
      </dgm:t>
    </dgm:pt>
    <dgm:pt modelId="{331FD6CC-557A-4561-9007-2363637015FD}">
      <dgm:prSet custT="1"/>
      <dgm:spPr/>
      <dgm:t>
        <a:bodyPr/>
        <a:lstStyle/>
        <a:p>
          <a:r>
            <a:rPr lang="uk-UA" sz="1400" b="0" i="0" u="none" dirty="0">
              <a:latin typeface="Times New Roman" pitchFamily="18" charset="0"/>
              <a:cs typeface="Times New Roman" pitchFamily="18" charset="0"/>
            </a:rPr>
            <a:t>фізична підготовка проводиться  інструктором з ЛФК (вчителем з фізичної культури) згідно з відповідною навчальною програмою для спеціальної медичної групи з урахуванням індивідуальних особливостей розвитку дитини (під лікарсько-педагогічним контролем</a:t>
          </a:r>
          <a:r>
            <a:rPr lang="uk-UA" sz="1000" b="0" i="0" u="none" dirty="0"/>
            <a:t>)</a:t>
          </a:r>
          <a:endParaRPr lang="ru-RU" sz="1000" dirty="0"/>
        </a:p>
      </dgm:t>
    </dgm:pt>
    <dgm:pt modelId="{83794027-2958-4DBC-9954-2C5F51E86779}" type="parTrans" cxnId="{8BF8759E-ACCE-49A8-B9A8-F594B169A299}">
      <dgm:prSet/>
      <dgm:spPr/>
      <dgm:t>
        <a:bodyPr/>
        <a:lstStyle/>
        <a:p>
          <a:endParaRPr lang="ru-RU"/>
        </a:p>
      </dgm:t>
    </dgm:pt>
    <dgm:pt modelId="{7A0C17FD-F3A9-4F7D-92AD-74EA8A6883FF}" type="sibTrans" cxnId="{8BF8759E-ACCE-49A8-B9A8-F594B169A299}">
      <dgm:prSet/>
      <dgm:spPr/>
      <dgm:t>
        <a:bodyPr/>
        <a:lstStyle/>
        <a:p>
          <a:endParaRPr lang="ru-RU"/>
        </a:p>
      </dgm:t>
    </dgm:pt>
    <dgm:pt modelId="{5E5B0F04-93B9-4EEB-B9DD-6EC1CA35F372}">
      <dgm:prSet phldrT="[Текст]" custT="1"/>
      <dgm:spPr/>
      <dgm:t>
        <a:bodyPr/>
        <a:lstStyle/>
        <a:p>
          <a:r>
            <a:rPr lang="ru-RU" sz="1400">
              <a:latin typeface="Times New Roman" pitchFamily="18" charset="0"/>
              <a:cs typeface="Times New Roman" pitchFamily="18" charset="0"/>
            </a:rPr>
            <a:t>Підготовча група</a:t>
          </a:r>
        </a:p>
      </dgm:t>
    </dgm:pt>
    <dgm:pt modelId="{F557DDB0-26CC-4FF1-8C0C-539166209F83}" type="parTrans" cxnId="{B1937D6A-57BC-4C09-8EB1-DF692361AC48}">
      <dgm:prSet/>
      <dgm:spPr/>
      <dgm:t>
        <a:bodyPr/>
        <a:lstStyle/>
        <a:p>
          <a:endParaRPr lang="ru-RU"/>
        </a:p>
      </dgm:t>
    </dgm:pt>
    <dgm:pt modelId="{52F84DA5-B3DE-4B17-88DD-42CEAF091F19}" type="sibTrans" cxnId="{B1937D6A-57BC-4C09-8EB1-DF692361AC48}">
      <dgm:prSet/>
      <dgm:spPr/>
      <dgm:t>
        <a:bodyPr/>
        <a:lstStyle/>
        <a:p>
          <a:endParaRPr lang="ru-RU"/>
        </a:p>
      </dgm:t>
    </dgm:pt>
    <dgm:pt modelId="{E43B0E6F-9445-4EC3-BEB1-E18398895AD5}">
      <dgm:prSet phldrT="[Текст]" custT="1"/>
      <dgm:spPr/>
      <dgm:t>
        <a:bodyPr/>
        <a:lstStyle/>
        <a:p>
          <a:r>
            <a:rPr lang="ru-RU" sz="1400">
              <a:latin typeface="Times New Roman" pitchFamily="18" charset="0"/>
              <a:cs typeface="Times New Roman" pitchFamily="18" charset="0"/>
            </a:rPr>
            <a:t>Спеціальна група</a:t>
          </a:r>
        </a:p>
      </dgm:t>
    </dgm:pt>
    <dgm:pt modelId="{46831FF1-7EA1-4029-8B9B-7052EA6C01A3}" type="parTrans" cxnId="{318DCC98-9669-4952-AB78-4FEEE1ED83E0}">
      <dgm:prSet/>
      <dgm:spPr/>
      <dgm:t>
        <a:bodyPr/>
        <a:lstStyle/>
        <a:p>
          <a:endParaRPr lang="ru-RU"/>
        </a:p>
      </dgm:t>
    </dgm:pt>
    <dgm:pt modelId="{A6F1E3CB-461E-4DEF-BEBA-F06AB8509C80}" type="sibTrans" cxnId="{318DCC98-9669-4952-AB78-4FEEE1ED83E0}">
      <dgm:prSet/>
      <dgm:spPr/>
      <dgm:t>
        <a:bodyPr/>
        <a:lstStyle/>
        <a:p>
          <a:endParaRPr lang="ru-RU"/>
        </a:p>
      </dgm:t>
    </dgm:pt>
    <dgm:pt modelId="{3A115B00-17DD-4825-A09F-9FA79237595B}">
      <dgm:prSet custT="1"/>
      <dgm:spPr/>
      <dgm:t>
        <a:bodyPr/>
        <a:lstStyle/>
        <a:p>
          <a:r>
            <a:rPr lang="uk-UA" sz="1400" b="0" i="0" u="none" dirty="0">
              <a:latin typeface="Times New Roman" pitchFamily="18" charset="0"/>
              <a:cs typeface="Times New Roman" pitchFamily="18" charset="0"/>
            </a:rPr>
            <a:t>фізична підготовка проводиться вчителем з фізичної культури згідно з відповідною навчальною програмою  без  здачі нормативів  з урахуванням індивідуальних  можливостей фізичного навантаження та індивідуальних  особливостей розвитку дитини (під лікарсько-педагогічним контролем)</a:t>
          </a:r>
          <a:endParaRPr lang="ru-RU" sz="1400" dirty="0">
            <a:latin typeface="Times New Roman" pitchFamily="18" charset="0"/>
            <a:cs typeface="Times New Roman" pitchFamily="18" charset="0"/>
          </a:endParaRPr>
        </a:p>
      </dgm:t>
    </dgm:pt>
    <dgm:pt modelId="{9B2B490A-D810-467E-9431-1646B8757548}" type="parTrans" cxnId="{1D25C610-2BA1-48F8-B011-2CD482B36979}">
      <dgm:prSet/>
      <dgm:spPr/>
      <dgm:t>
        <a:bodyPr/>
        <a:lstStyle/>
        <a:p>
          <a:endParaRPr lang="ru-RU"/>
        </a:p>
      </dgm:t>
    </dgm:pt>
    <dgm:pt modelId="{22A9287A-1A5D-4320-AC18-ACB71DBEC509}" type="sibTrans" cxnId="{1D25C610-2BA1-48F8-B011-2CD482B36979}">
      <dgm:prSet/>
      <dgm:spPr/>
      <dgm:t>
        <a:bodyPr/>
        <a:lstStyle/>
        <a:p>
          <a:endParaRPr lang="ru-RU"/>
        </a:p>
      </dgm:t>
    </dgm:pt>
    <dgm:pt modelId="{0CB61112-0455-4FB9-87F0-8DC5391D4A04}">
      <dgm:prSet custT="1"/>
      <dgm:spPr/>
      <dgm:t>
        <a:bodyPr/>
        <a:lstStyle/>
        <a:p>
          <a:r>
            <a:rPr lang="uk-UA" sz="1400" b="0" i="0" u="none" dirty="0">
              <a:latin typeface="Times New Roman" pitchFamily="18" charset="0"/>
              <a:cs typeface="Times New Roman" pitchFamily="18" charset="0"/>
            </a:rPr>
            <a:t>фізична підготовка проводиться вчителем з фізичної культури в повному обсязі згідно з відповідною навчальною програмою з урахуванням індивідуальних особливостей розвитку дитини (під лікарсько-педагогічним контролем)</a:t>
          </a:r>
          <a:endParaRPr lang="ru-RU" sz="1400" dirty="0">
            <a:latin typeface="Times New Roman" pitchFamily="18" charset="0"/>
            <a:cs typeface="Times New Roman" pitchFamily="18" charset="0"/>
          </a:endParaRPr>
        </a:p>
      </dgm:t>
    </dgm:pt>
    <dgm:pt modelId="{82F0B7DD-AC73-4C0B-B4F6-C060175B7FAD}" type="parTrans" cxnId="{7B71F6E7-ABBE-4AE9-9590-6A7193F763C8}">
      <dgm:prSet/>
      <dgm:spPr/>
      <dgm:t>
        <a:bodyPr/>
        <a:lstStyle/>
        <a:p>
          <a:endParaRPr lang="ru-RU"/>
        </a:p>
      </dgm:t>
    </dgm:pt>
    <dgm:pt modelId="{CAA41F6B-8E9F-4D0C-86DB-BEB21BD18ABD}" type="sibTrans" cxnId="{7B71F6E7-ABBE-4AE9-9590-6A7193F763C8}">
      <dgm:prSet/>
      <dgm:spPr/>
      <dgm:t>
        <a:bodyPr/>
        <a:lstStyle/>
        <a:p>
          <a:endParaRPr lang="ru-RU"/>
        </a:p>
      </dgm:t>
    </dgm:pt>
    <dgm:pt modelId="{2F58605A-5B73-4AD9-BAA0-78F366E170BD}" type="pres">
      <dgm:prSet presAssocID="{6F92E290-BE28-4F4D-9AD8-7EBA5FC8B472}" presName="hierChild1" presStyleCnt="0">
        <dgm:presLayoutVars>
          <dgm:chPref val="1"/>
          <dgm:dir/>
          <dgm:animOne val="branch"/>
          <dgm:animLvl val="lvl"/>
          <dgm:resizeHandles/>
        </dgm:presLayoutVars>
      </dgm:prSet>
      <dgm:spPr/>
      <dgm:t>
        <a:bodyPr/>
        <a:lstStyle/>
        <a:p>
          <a:endParaRPr lang="ru-RU"/>
        </a:p>
      </dgm:t>
    </dgm:pt>
    <dgm:pt modelId="{42F3AF86-FD5F-4E28-95ED-D39F0A38F5E3}" type="pres">
      <dgm:prSet presAssocID="{6CAD51D1-CF5D-4241-A59B-0524CB48610B}" presName="hierRoot1" presStyleCnt="0"/>
      <dgm:spPr/>
      <dgm:t>
        <a:bodyPr/>
        <a:lstStyle/>
        <a:p>
          <a:endParaRPr lang="ru-RU"/>
        </a:p>
      </dgm:t>
    </dgm:pt>
    <dgm:pt modelId="{119DC3DD-F58D-49C5-A143-F9EA36E0B6D1}" type="pres">
      <dgm:prSet presAssocID="{6CAD51D1-CF5D-4241-A59B-0524CB48610B}" presName="composite" presStyleCnt="0"/>
      <dgm:spPr/>
      <dgm:t>
        <a:bodyPr/>
        <a:lstStyle/>
        <a:p>
          <a:endParaRPr lang="ru-RU"/>
        </a:p>
      </dgm:t>
    </dgm:pt>
    <dgm:pt modelId="{7A68B6D1-7960-4D00-B13F-9DD10993E414}" type="pres">
      <dgm:prSet presAssocID="{6CAD51D1-CF5D-4241-A59B-0524CB48610B}" presName="background" presStyleLbl="node0" presStyleIdx="0" presStyleCnt="1"/>
      <dgm:spPr/>
      <dgm:t>
        <a:bodyPr/>
        <a:lstStyle/>
        <a:p>
          <a:endParaRPr lang="ru-RU"/>
        </a:p>
      </dgm:t>
    </dgm:pt>
    <dgm:pt modelId="{24DBC598-2AC7-457C-8890-FB94B49B7F97}" type="pres">
      <dgm:prSet presAssocID="{6CAD51D1-CF5D-4241-A59B-0524CB48610B}" presName="text" presStyleLbl="fgAcc0" presStyleIdx="0" presStyleCnt="1" custScaleX="242591" custScaleY="198327">
        <dgm:presLayoutVars>
          <dgm:chPref val="3"/>
        </dgm:presLayoutVars>
      </dgm:prSet>
      <dgm:spPr/>
      <dgm:t>
        <a:bodyPr/>
        <a:lstStyle/>
        <a:p>
          <a:endParaRPr lang="ru-RU"/>
        </a:p>
      </dgm:t>
    </dgm:pt>
    <dgm:pt modelId="{1F041637-4752-49D2-8BE9-CD924B2BB9B5}" type="pres">
      <dgm:prSet presAssocID="{6CAD51D1-CF5D-4241-A59B-0524CB48610B}" presName="hierChild2" presStyleCnt="0"/>
      <dgm:spPr/>
      <dgm:t>
        <a:bodyPr/>
        <a:lstStyle/>
        <a:p>
          <a:endParaRPr lang="ru-RU"/>
        </a:p>
      </dgm:t>
    </dgm:pt>
    <dgm:pt modelId="{E68F1B27-27A7-48CD-AF32-AF3C5105EC78}" type="pres">
      <dgm:prSet presAssocID="{5866C1C0-8CB8-4660-A6DC-40C78F8FE817}" presName="Name10" presStyleLbl="parChTrans1D2" presStyleIdx="0" presStyleCnt="3"/>
      <dgm:spPr/>
      <dgm:t>
        <a:bodyPr/>
        <a:lstStyle/>
        <a:p>
          <a:endParaRPr lang="ru-RU"/>
        </a:p>
      </dgm:t>
    </dgm:pt>
    <dgm:pt modelId="{C42F68B4-305E-4683-93AA-7264FE86ACD0}" type="pres">
      <dgm:prSet presAssocID="{FABC0866-82B4-4C7D-8C46-B29E4F793DB8}" presName="hierRoot2" presStyleCnt="0"/>
      <dgm:spPr/>
      <dgm:t>
        <a:bodyPr/>
        <a:lstStyle/>
        <a:p>
          <a:endParaRPr lang="ru-RU"/>
        </a:p>
      </dgm:t>
    </dgm:pt>
    <dgm:pt modelId="{DA647068-5749-4C6F-8F00-A8C52D1D02D1}" type="pres">
      <dgm:prSet presAssocID="{FABC0866-82B4-4C7D-8C46-B29E4F793DB8}" presName="composite2" presStyleCnt="0"/>
      <dgm:spPr/>
      <dgm:t>
        <a:bodyPr/>
        <a:lstStyle/>
        <a:p>
          <a:endParaRPr lang="ru-RU"/>
        </a:p>
      </dgm:t>
    </dgm:pt>
    <dgm:pt modelId="{40F35178-57F7-4586-B320-026F1DD02AEF}" type="pres">
      <dgm:prSet presAssocID="{FABC0866-82B4-4C7D-8C46-B29E4F793DB8}" presName="background2" presStyleLbl="node2" presStyleIdx="0" presStyleCnt="3"/>
      <dgm:spPr/>
      <dgm:t>
        <a:bodyPr/>
        <a:lstStyle/>
        <a:p>
          <a:endParaRPr lang="ru-RU"/>
        </a:p>
      </dgm:t>
    </dgm:pt>
    <dgm:pt modelId="{E0E6FDFE-31B1-4D72-B637-009BE8485DCD}" type="pres">
      <dgm:prSet presAssocID="{FABC0866-82B4-4C7D-8C46-B29E4F793DB8}" presName="text2" presStyleLbl="fgAcc2" presStyleIdx="0" presStyleCnt="3" custScaleX="166263">
        <dgm:presLayoutVars>
          <dgm:chPref val="3"/>
        </dgm:presLayoutVars>
      </dgm:prSet>
      <dgm:spPr/>
      <dgm:t>
        <a:bodyPr/>
        <a:lstStyle/>
        <a:p>
          <a:endParaRPr lang="ru-RU"/>
        </a:p>
      </dgm:t>
    </dgm:pt>
    <dgm:pt modelId="{DACCF00A-F897-4193-996D-2BAAB08D4A23}" type="pres">
      <dgm:prSet presAssocID="{FABC0866-82B4-4C7D-8C46-B29E4F793DB8}" presName="hierChild3" presStyleCnt="0"/>
      <dgm:spPr/>
      <dgm:t>
        <a:bodyPr/>
        <a:lstStyle/>
        <a:p>
          <a:endParaRPr lang="ru-RU"/>
        </a:p>
      </dgm:t>
    </dgm:pt>
    <dgm:pt modelId="{4A731020-C5DE-4FB2-99DB-C319E1E1AF61}" type="pres">
      <dgm:prSet presAssocID="{82F0B7DD-AC73-4C0B-B4F6-C060175B7FAD}" presName="Name17" presStyleLbl="parChTrans1D3" presStyleIdx="0" presStyleCnt="3"/>
      <dgm:spPr/>
      <dgm:t>
        <a:bodyPr/>
        <a:lstStyle/>
        <a:p>
          <a:endParaRPr lang="ru-RU"/>
        </a:p>
      </dgm:t>
    </dgm:pt>
    <dgm:pt modelId="{4821957A-87E1-4FCF-A61D-08F832031421}" type="pres">
      <dgm:prSet presAssocID="{0CB61112-0455-4FB9-87F0-8DC5391D4A04}" presName="hierRoot3" presStyleCnt="0"/>
      <dgm:spPr/>
      <dgm:t>
        <a:bodyPr/>
        <a:lstStyle/>
        <a:p>
          <a:endParaRPr lang="ru-RU"/>
        </a:p>
      </dgm:t>
    </dgm:pt>
    <dgm:pt modelId="{B0838372-A622-477C-B973-D772EB3737C0}" type="pres">
      <dgm:prSet presAssocID="{0CB61112-0455-4FB9-87F0-8DC5391D4A04}" presName="composite3" presStyleCnt="0"/>
      <dgm:spPr/>
      <dgm:t>
        <a:bodyPr/>
        <a:lstStyle/>
        <a:p>
          <a:endParaRPr lang="ru-RU"/>
        </a:p>
      </dgm:t>
    </dgm:pt>
    <dgm:pt modelId="{FF8D8AE1-0CEC-443D-AE66-D4913E3FCF8A}" type="pres">
      <dgm:prSet presAssocID="{0CB61112-0455-4FB9-87F0-8DC5391D4A04}" presName="background3" presStyleLbl="node3" presStyleIdx="0" presStyleCnt="3"/>
      <dgm:spPr/>
      <dgm:t>
        <a:bodyPr/>
        <a:lstStyle/>
        <a:p>
          <a:endParaRPr lang="ru-RU"/>
        </a:p>
      </dgm:t>
    </dgm:pt>
    <dgm:pt modelId="{6D98F6B6-3729-4A5E-A763-8C2D426D59E9}" type="pres">
      <dgm:prSet presAssocID="{0CB61112-0455-4FB9-87F0-8DC5391D4A04}" presName="text3" presStyleLbl="fgAcc3" presStyleIdx="0" presStyleCnt="3" custScaleX="163331" custScaleY="549923">
        <dgm:presLayoutVars>
          <dgm:chPref val="3"/>
        </dgm:presLayoutVars>
      </dgm:prSet>
      <dgm:spPr/>
      <dgm:t>
        <a:bodyPr/>
        <a:lstStyle/>
        <a:p>
          <a:endParaRPr lang="ru-RU"/>
        </a:p>
      </dgm:t>
    </dgm:pt>
    <dgm:pt modelId="{42E565B9-9F3C-4957-9F7A-50002E470372}" type="pres">
      <dgm:prSet presAssocID="{0CB61112-0455-4FB9-87F0-8DC5391D4A04}" presName="hierChild4" presStyleCnt="0"/>
      <dgm:spPr/>
      <dgm:t>
        <a:bodyPr/>
        <a:lstStyle/>
        <a:p>
          <a:endParaRPr lang="ru-RU"/>
        </a:p>
      </dgm:t>
    </dgm:pt>
    <dgm:pt modelId="{FCF9688F-52CC-4112-9B33-30575A4180CF}" type="pres">
      <dgm:prSet presAssocID="{F557DDB0-26CC-4FF1-8C0C-539166209F83}" presName="Name10" presStyleLbl="parChTrans1D2" presStyleIdx="1" presStyleCnt="3"/>
      <dgm:spPr/>
      <dgm:t>
        <a:bodyPr/>
        <a:lstStyle/>
        <a:p>
          <a:endParaRPr lang="ru-RU"/>
        </a:p>
      </dgm:t>
    </dgm:pt>
    <dgm:pt modelId="{D005360C-7A3B-4C4B-9560-E4237AA530BC}" type="pres">
      <dgm:prSet presAssocID="{5E5B0F04-93B9-4EEB-B9DD-6EC1CA35F372}" presName="hierRoot2" presStyleCnt="0"/>
      <dgm:spPr/>
      <dgm:t>
        <a:bodyPr/>
        <a:lstStyle/>
        <a:p>
          <a:endParaRPr lang="ru-RU"/>
        </a:p>
      </dgm:t>
    </dgm:pt>
    <dgm:pt modelId="{25CCD522-2845-4044-85B7-798D6DC24D70}" type="pres">
      <dgm:prSet presAssocID="{5E5B0F04-93B9-4EEB-B9DD-6EC1CA35F372}" presName="composite2" presStyleCnt="0"/>
      <dgm:spPr/>
      <dgm:t>
        <a:bodyPr/>
        <a:lstStyle/>
        <a:p>
          <a:endParaRPr lang="ru-RU"/>
        </a:p>
      </dgm:t>
    </dgm:pt>
    <dgm:pt modelId="{F40034A7-2DB0-4B1D-9AEF-8DEE0FA62982}" type="pres">
      <dgm:prSet presAssocID="{5E5B0F04-93B9-4EEB-B9DD-6EC1CA35F372}" presName="background2" presStyleLbl="node2" presStyleIdx="1" presStyleCnt="3"/>
      <dgm:spPr/>
      <dgm:t>
        <a:bodyPr/>
        <a:lstStyle/>
        <a:p>
          <a:endParaRPr lang="ru-RU"/>
        </a:p>
      </dgm:t>
    </dgm:pt>
    <dgm:pt modelId="{800CC712-3EF6-4F9C-9B9D-561AAA9AA267}" type="pres">
      <dgm:prSet presAssocID="{5E5B0F04-93B9-4EEB-B9DD-6EC1CA35F372}" presName="text2" presStyleLbl="fgAcc2" presStyleIdx="1" presStyleCnt="3" custScaleX="148800">
        <dgm:presLayoutVars>
          <dgm:chPref val="3"/>
        </dgm:presLayoutVars>
      </dgm:prSet>
      <dgm:spPr/>
      <dgm:t>
        <a:bodyPr/>
        <a:lstStyle/>
        <a:p>
          <a:endParaRPr lang="ru-RU"/>
        </a:p>
      </dgm:t>
    </dgm:pt>
    <dgm:pt modelId="{33074BAD-5F76-4F93-8705-0BA2E5977308}" type="pres">
      <dgm:prSet presAssocID="{5E5B0F04-93B9-4EEB-B9DD-6EC1CA35F372}" presName="hierChild3" presStyleCnt="0"/>
      <dgm:spPr/>
      <dgm:t>
        <a:bodyPr/>
        <a:lstStyle/>
        <a:p>
          <a:endParaRPr lang="ru-RU"/>
        </a:p>
      </dgm:t>
    </dgm:pt>
    <dgm:pt modelId="{90961D6C-FB17-4F4C-AC0E-045B5529EC5B}" type="pres">
      <dgm:prSet presAssocID="{9B2B490A-D810-467E-9431-1646B8757548}" presName="Name17" presStyleLbl="parChTrans1D3" presStyleIdx="1" presStyleCnt="3"/>
      <dgm:spPr/>
      <dgm:t>
        <a:bodyPr/>
        <a:lstStyle/>
        <a:p>
          <a:endParaRPr lang="ru-RU"/>
        </a:p>
      </dgm:t>
    </dgm:pt>
    <dgm:pt modelId="{BF79145F-691E-41E9-8596-3132071810F2}" type="pres">
      <dgm:prSet presAssocID="{3A115B00-17DD-4825-A09F-9FA79237595B}" presName="hierRoot3" presStyleCnt="0"/>
      <dgm:spPr/>
      <dgm:t>
        <a:bodyPr/>
        <a:lstStyle/>
        <a:p>
          <a:endParaRPr lang="ru-RU"/>
        </a:p>
      </dgm:t>
    </dgm:pt>
    <dgm:pt modelId="{0A58DF0B-7F37-4EA5-AD08-8B8AFF36D7D9}" type="pres">
      <dgm:prSet presAssocID="{3A115B00-17DD-4825-A09F-9FA79237595B}" presName="composite3" presStyleCnt="0"/>
      <dgm:spPr/>
      <dgm:t>
        <a:bodyPr/>
        <a:lstStyle/>
        <a:p>
          <a:endParaRPr lang="ru-RU"/>
        </a:p>
      </dgm:t>
    </dgm:pt>
    <dgm:pt modelId="{D4A1E0DE-240C-4DBB-94F5-EAE7FD787A03}" type="pres">
      <dgm:prSet presAssocID="{3A115B00-17DD-4825-A09F-9FA79237595B}" presName="background3" presStyleLbl="node3" presStyleIdx="1" presStyleCnt="3"/>
      <dgm:spPr/>
      <dgm:t>
        <a:bodyPr/>
        <a:lstStyle/>
        <a:p>
          <a:endParaRPr lang="ru-RU"/>
        </a:p>
      </dgm:t>
    </dgm:pt>
    <dgm:pt modelId="{686DD3AE-45C7-42E6-8A60-103A5CE40B3F}" type="pres">
      <dgm:prSet presAssocID="{3A115B00-17DD-4825-A09F-9FA79237595B}" presName="text3" presStyleLbl="fgAcc3" presStyleIdx="1" presStyleCnt="3" custScaleX="166582" custScaleY="585873" custLinFactNeighborY="-14024">
        <dgm:presLayoutVars>
          <dgm:chPref val="3"/>
        </dgm:presLayoutVars>
      </dgm:prSet>
      <dgm:spPr/>
      <dgm:t>
        <a:bodyPr/>
        <a:lstStyle/>
        <a:p>
          <a:endParaRPr lang="ru-RU"/>
        </a:p>
      </dgm:t>
    </dgm:pt>
    <dgm:pt modelId="{37B55286-89FC-4E61-A61F-4E6EAD0312AF}" type="pres">
      <dgm:prSet presAssocID="{3A115B00-17DD-4825-A09F-9FA79237595B}" presName="hierChild4" presStyleCnt="0"/>
      <dgm:spPr/>
      <dgm:t>
        <a:bodyPr/>
        <a:lstStyle/>
        <a:p>
          <a:endParaRPr lang="ru-RU"/>
        </a:p>
      </dgm:t>
    </dgm:pt>
    <dgm:pt modelId="{6DC827BC-8912-40EF-A6C4-E1A2F072E633}" type="pres">
      <dgm:prSet presAssocID="{46831FF1-7EA1-4029-8B9B-7052EA6C01A3}" presName="Name10" presStyleLbl="parChTrans1D2" presStyleIdx="2" presStyleCnt="3"/>
      <dgm:spPr/>
      <dgm:t>
        <a:bodyPr/>
        <a:lstStyle/>
        <a:p>
          <a:endParaRPr lang="ru-RU"/>
        </a:p>
      </dgm:t>
    </dgm:pt>
    <dgm:pt modelId="{7E1F7DCC-E694-4165-93D7-198DEE808B0A}" type="pres">
      <dgm:prSet presAssocID="{E43B0E6F-9445-4EC3-BEB1-E18398895AD5}" presName="hierRoot2" presStyleCnt="0"/>
      <dgm:spPr/>
      <dgm:t>
        <a:bodyPr/>
        <a:lstStyle/>
        <a:p>
          <a:endParaRPr lang="ru-RU"/>
        </a:p>
      </dgm:t>
    </dgm:pt>
    <dgm:pt modelId="{F63839CF-6811-461D-A13B-D98104135380}" type="pres">
      <dgm:prSet presAssocID="{E43B0E6F-9445-4EC3-BEB1-E18398895AD5}" presName="composite2" presStyleCnt="0"/>
      <dgm:spPr/>
      <dgm:t>
        <a:bodyPr/>
        <a:lstStyle/>
        <a:p>
          <a:endParaRPr lang="ru-RU"/>
        </a:p>
      </dgm:t>
    </dgm:pt>
    <dgm:pt modelId="{0D196D07-C5B7-4BEE-8547-B6417AFF9C98}" type="pres">
      <dgm:prSet presAssocID="{E43B0E6F-9445-4EC3-BEB1-E18398895AD5}" presName="background2" presStyleLbl="node2" presStyleIdx="2" presStyleCnt="3"/>
      <dgm:spPr/>
      <dgm:t>
        <a:bodyPr/>
        <a:lstStyle/>
        <a:p>
          <a:endParaRPr lang="ru-RU"/>
        </a:p>
      </dgm:t>
    </dgm:pt>
    <dgm:pt modelId="{316FCDDA-D05C-41FB-A5C6-7D4B22078E92}" type="pres">
      <dgm:prSet presAssocID="{E43B0E6F-9445-4EC3-BEB1-E18398895AD5}" presName="text2" presStyleLbl="fgAcc2" presStyleIdx="2" presStyleCnt="3" custScaleX="160919">
        <dgm:presLayoutVars>
          <dgm:chPref val="3"/>
        </dgm:presLayoutVars>
      </dgm:prSet>
      <dgm:spPr/>
      <dgm:t>
        <a:bodyPr/>
        <a:lstStyle/>
        <a:p>
          <a:endParaRPr lang="ru-RU"/>
        </a:p>
      </dgm:t>
    </dgm:pt>
    <dgm:pt modelId="{77999C48-6E98-4D11-B0AE-64B4979A7985}" type="pres">
      <dgm:prSet presAssocID="{E43B0E6F-9445-4EC3-BEB1-E18398895AD5}" presName="hierChild3" presStyleCnt="0"/>
      <dgm:spPr/>
      <dgm:t>
        <a:bodyPr/>
        <a:lstStyle/>
        <a:p>
          <a:endParaRPr lang="ru-RU"/>
        </a:p>
      </dgm:t>
    </dgm:pt>
    <dgm:pt modelId="{49F1B95C-7DCC-4C9D-B75B-4F14DF632B62}" type="pres">
      <dgm:prSet presAssocID="{83794027-2958-4DBC-9954-2C5F51E86779}" presName="Name17" presStyleLbl="parChTrans1D3" presStyleIdx="2" presStyleCnt="3"/>
      <dgm:spPr/>
      <dgm:t>
        <a:bodyPr/>
        <a:lstStyle/>
        <a:p>
          <a:endParaRPr lang="ru-RU"/>
        </a:p>
      </dgm:t>
    </dgm:pt>
    <dgm:pt modelId="{34E57384-E1F2-4522-A414-1239E498443E}" type="pres">
      <dgm:prSet presAssocID="{331FD6CC-557A-4561-9007-2363637015FD}" presName="hierRoot3" presStyleCnt="0"/>
      <dgm:spPr/>
      <dgm:t>
        <a:bodyPr/>
        <a:lstStyle/>
        <a:p>
          <a:endParaRPr lang="ru-RU"/>
        </a:p>
      </dgm:t>
    </dgm:pt>
    <dgm:pt modelId="{833ACDDE-B4EA-4272-94A1-3479070A76E6}" type="pres">
      <dgm:prSet presAssocID="{331FD6CC-557A-4561-9007-2363637015FD}" presName="composite3" presStyleCnt="0"/>
      <dgm:spPr/>
      <dgm:t>
        <a:bodyPr/>
        <a:lstStyle/>
        <a:p>
          <a:endParaRPr lang="ru-RU"/>
        </a:p>
      </dgm:t>
    </dgm:pt>
    <dgm:pt modelId="{78C90C1B-01C9-42D6-BF96-17C7C8CDF5D6}" type="pres">
      <dgm:prSet presAssocID="{331FD6CC-557A-4561-9007-2363637015FD}" presName="background3" presStyleLbl="node3" presStyleIdx="2" presStyleCnt="3"/>
      <dgm:spPr/>
      <dgm:t>
        <a:bodyPr/>
        <a:lstStyle/>
        <a:p>
          <a:endParaRPr lang="ru-RU"/>
        </a:p>
      </dgm:t>
    </dgm:pt>
    <dgm:pt modelId="{764CCA7C-D795-4723-B6B7-4AD6FE613697}" type="pres">
      <dgm:prSet presAssocID="{331FD6CC-557A-4561-9007-2363637015FD}" presName="text3" presStyleLbl="fgAcc3" presStyleIdx="2" presStyleCnt="3" custScaleX="169843" custScaleY="543985" custLinFactNeighborX="143" custLinFactNeighborY="1071">
        <dgm:presLayoutVars>
          <dgm:chPref val="3"/>
        </dgm:presLayoutVars>
      </dgm:prSet>
      <dgm:spPr/>
      <dgm:t>
        <a:bodyPr/>
        <a:lstStyle/>
        <a:p>
          <a:endParaRPr lang="ru-RU"/>
        </a:p>
      </dgm:t>
    </dgm:pt>
    <dgm:pt modelId="{7C6548CD-2309-44BC-B625-B028C5A42A25}" type="pres">
      <dgm:prSet presAssocID="{331FD6CC-557A-4561-9007-2363637015FD}" presName="hierChild4" presStyleCnt="0"/>
      <dgm:spPr/>
      <dgm:t>
        <a:bodyPr/>
        <a:lstStyle/>
        <a:p>
          <a:endParaRPr lang="ru-RU"/>
        </a:p>
      </dgm:t>
    </dgm:pt>
  </dgm:ptLst>
  <dgm:cxnLst>
    <dgm:cxn modelId="{ADFA02A4-AC10-42B5-AA33-38F4662C33E8}" type="presOf" srcId="{E43B0E6F-9445-4EC3-BEB1-E18398895AD5}" destId="{316FCDDA-D05C-41FB-A5C6-7D4B22078E92}" srcOrd="0" destOrd="0" presId="urn:microsoft.com/office/officeart/2005/8/layout/hierarchy1"/>
    <dgm:cxn modelId="{C40F5D23-594C-4613-928D-A1ED61AAB3A1}" type="presOf" srcId="{FABC0866-82B4-4C7D-8C46-B29E4F793DB8}" destId="{E0E6FDFE-31B1-4D72-B637-009BE8485DCD}" srcOrd="0" destOrd="0" presId="urn:microsoft.com/office/officeart/2005/8/layout/hierarchy1"/>
    <dgm:cxn modelId="{4286B57C-59BD-441F-B412-505C7851B915}" type="presOf" srcId="{F557DDB0-26CC-4FF1-8C0C-539166209F83}" destId="{FCF9688F-52CC-4112-9B33-30575A4180CF}" srcOrd="0" destOrd="0" presId="urn:microsoft.com/office/officeart/2005/8/layout/hierarchy1"/>
    <dgm:cxn modelId="{3362B87A-B27D-49CF-8677-0F11015355E7}" type="presOf" srcId="{6F92E290-BE28-4F4D-9AD8-7EBA5FC8B472}" destId="{2F58605A-5B73-4AD9-BAA0-78F366E170BD}" srcOrd="0" destOrd="0" presId="urn:microsoft.com/office/officeart/2005/8/layout/hierarchy1"/>
    <dgm:cxn modelId="{8BF8759E-ACCE-49A8-B9A8-F594B169A299}" srcId="{E43B0E6F-9445-4EC3-BEB1-E18398895AD5}" destId="{331FD6CC-557A-4561-9007-2363637015FD}" srcOrd="0" destOrd="0" parTransId="{83794027-2958-4DBC-9954-2C5F51E86779}" sibTransId="{7A0C17FD-F3A9-4F7D-92AD-74EA8A6883FF}"/>
    <dgm:cxn modelId="{E9C3FA50-C24B-46D5-A4A6-3E8C461208C9}" type="presOf" srcId="{46831FF1-7EA1-4029-8B9B-7052EA6C01A3}" destId="{6DC827BC-8912-40EF-A6C4-E1A2F072E633}" srcOrd="0" destOrd="0" presId="urn:microsoft.com/office/officeart/2005/8/layout/hierarchy1"/>
    <dgm:cxn modelId="{CDA079B1-5463-4871-823B-D62614382338}" srcId="{6F92E290-BE28-4F4D-9AD8-7EBA5FC8B472}" destId="{6CAD51D1-CF5D-4241-A59B-0524CB48610B}" srcOrd="0" destOrd="0" parTransId="{C5CC1D59-195F-4CC0-B588-1C571E5ADA55}" sibTransId="{828469B4-2BC8-4EED-9E36-9CD2BAE44583}"/>
    <dgm:cxn modelId="{7B71F6E7-ABBE-4AE9-9590-6A7193F763C8}" srcId="{FABC0866-82B4-4C7D-8C46-B29E4F793DB8}" destId="{0CB61112-0455-4FB9-87F0-8DC5391D4A04}" srcOrd="0" destOrd="0" parTransId="{82F0B7DD-AC73-4C0B-B4F6-C060175B7FAD}" sibTransId="{CAA41F6B-8E9F-4D0C-86DB-BEB21BD18ABD}"/>
    <dgm:cxn modelId="{1D25C610-2BA1-48F8-B011-2CD482B36979}" srcId="{5E5B0F04-93B9-4EEB-B9DD-6EC1CA35F372}" destId="{3A115B00-17DD-4825-A09F-9FA79237595B}" srcOrd="0" destOrd="0" parTransId="{9B2B490A-D810-467E-9431-1646B8757548}" sibTransId="{22A9287A-1A5D-4320-AC18-ACB71DBEC509}"/>
    <dgm:cxn modelId="{07F49ECE-24D6-4568-AC9A-750A1F8B031B}" type="presOf" srcId="{83794027-2958-4DBC-9954-2C5F51E86779}" destId="{49F1B95C-7DCC-4C9D-B75B-4F14DF632B62}" srcOrd="0" destOrd="0" presId="urn:microsoft.com/office/officeart/2005/8/layout/hierarchy1"/>
    <dgm:cxn modelId="{BCE43795-4E59-4BCD-835D-BB79A2C7CAC8}" type="presOf" srcId="{5866C1C0-8CB8-4660-A6DC-40C78F8FE817}" destId="{E68F1B27-27A7-48CD-AF32-AF3C5105EC78}" srcOrd="0" destOrd="0" presId="urn:microsoft.com/office/officeart/2005/8/layout/hierarchy1"/>
    <dgm:cxn modelId="{A7BD73F2-C77D-49EE-84E2-E54D88C640D1}" type="presOf" srcId="{0CB61112-0455-4FB9-87F0-8DC5391D4A04}" destId="{6D98F6B6-3729-4A5E-A763-8C2D426D59E9}" srcOrd="0" destOrd="0" presId="urn:microsoft.com/office/officeart/2005/8/layout/hierarchy1"/>
    <dgm:cxn modelId="{C322F8FD-C246-4C40-BDD3-A77D0A00C8BD}" type="presOf" srcId="{6CAD51D1-CF5D-4241-A59B-0524CB48610B}" destId="{24DBC598-2AC7-457C-8890-FB94B49B7F97}" srcOrd="0" destOrd="0" presId="urn:microsoft.com/office/officeart/2005/8/layout/hierarchy1"/>
    <dgm:cxn modelId="{F3F441B9-AD55-4337-AA74-4040B2BCFCD4}" type="presOf" srcId="{9B2B490A-D810-467E-9431-1646B8757548}" destId="{90961D6C-FB17-4F4C-AC0E-045B5529EC5B}" srcOrd="0" destOrd="0" presId="urn:microsoft.com/office/officeart/2005/8/layout/hierarchy1"/>
    <dgm:cxn modelId="{1ECBB970-2D70-4BC7-903E-9CC8FF2C27AD}" srcId="{6CAD51D1-CF5D-4241-A59B-0524CB48610B}" destId="{FABC0866-82B4-4C7D-8C46-B29E4F793DB8}" srcOrd="0" destOrd="0" parTransId="{5866C1C0-8CB8-4660-A6DC-40C78F8FE817}" sibTransId="{0CC0A041-B11E-454F-87C4-D9F660F09F8B}"/>
    <dgm:cxn modelId="{A053B89F-3D54-4785-B436-6072EC14BA7D}" type="presOf" srcId="{5E5B0F04-93B9-4EEB-B9DD-6EC1CA35F372}" destId="{800CC712-3EF6-4F9C-9B9D-561AAA9AA267}" srcOrd="0" destOrd="0" presId="urn:microsoft.com/office/officeart/2005/8/layout/hierarchy1"/>
    <dgm:cxn modelId="{318DCC98-9669-4952-AB78-4FEEE1ED83E0}" srcId="{6CAD51D1-CF5D-4241-A59B-0524CB48610B}" destId="{E43B0E6F-9445-4EC3-BEB1-E18398895AD5}" srcOrd="2" destOrd="0" parTransId="{46831FF1-7EA1-4029-8B9B-7052EA6C01A3}" sibTransId="{A6F1E3CB-461E-4DEF-BEBA-F06AB8509C80}"/>
    <dgm:cxn modelId="{B1937D6A-57BC-4C09-8EB1-DF692361AC48}" srcId="{6CAD51D1-CF5D-4241-A59B-0524CB48610B}" destId="{5E5B0F04-93B9-4EEB-B9DD-6EC1CA35F372}" srcOrd="1" destOrd="0" parTransId="{F557DDB0-26CC-4FF1-8C0C-539166209F83}" sibTransId="{52F84DA5-B3DE-4B17-88DD-42CEAF091F19}"/>
    <dgm:cxn modelId="{93C2E180-F07A-4940-A364-8EBA6A8259EF}" type="presOf" srcId="{331FD6CC-557A-4561-9007-2363637015FD}" destId="{764CCA7C-D795-4723-B6B7-4AD6FE613697}" srcOrd="0" destOrd="0" presId="urn:microsoft.com/office/officeart/2005/8/layout/hierarchy1"/>
    <dgm:cxn modelId="{9C59EC03-6EB7-4E79-B4CD-FAB7F3B05372}" type="presOf" srcId="{82F0B7DD-AC73-4C0B-B4F6-C060175B7FAD}" destId="{4A731020-C5DE-4FB2-99DB-C319E1E1AF61}" srcOrd="0" destOrd="0" presId="urn:microsoft.com/office/officeart/2005/8/layout/hierarchy1"/>
    <dgm:cxn modelId="{74895F7F-7DF7-4FF4-8430-C3A4D642E1C3}" type="presOf" srcId="{3A115B00-17DD-4825-A09F-9FA79237595B}" destId="{686DD3AE-45C7-42E6-8A60-103A5CE40B3F}" srcOrd="0" destOrd="0" presId="urn:microsoft.com/office/officeart/2005/8/layout/hierarchy1"/>
    <dgm:cxn modelId="{65B2493E-249A-43C4-918E-9746870D82BE}" type="presParOf" srcId="{2F58605A-5B73-4AD9-BAA0-78F366E170BD}" destId="{42F3AF86-FD5F-4E28-95ED-D39F0A38F5E3}" srcOrd="0" destOrd="0" presId="urn:microsoft.com/office/officeart/2005/8/layout/hierarchy1"/>
    <dgm:cxn modelId="{77FD1F55-AC1A-4174-AB1A-CB5210EC43EA}" type="presParOf" srcId="{42F3AF86-FD5F-4E28-95ED-D39F0A38F5E3}" destId="{119DC3DD-F58D-49C5-A143-F9EA36E0B6D1}" srcOrd="0" destOrd="0" presId="urn:microsoft.com/office/officeart/2005/8/layout/hierarchy1"/>
    <dgm:cxn modelId="{28CB9CC1-A424-460B-A919-4122D576FFB0}" type="presParOf" srcId="{119DC3DD-F58D-49C5-A143-F9EA36E0B6D1}" destId="{7A68B6D1-7960-4D00-B13F-9DD10993E414}" srcOrd="0" destOrd="0" presId="urn:microsoft.com/office/officeart/2005/8/layout/hierarchy1"/>
    <dgm:cxn modelId="{72F34186-7BD5-4C49-BDDE-E4AE775922DB}" type="presParOf" srcId="{119DC3DD-F58D-49C5-A143-F9EA36E0B6D1}" destId="{24DBC598-2AC7-457C-8890-FB94B49B7F97}" srcOrd="1" destOrd="0" presId="urn:microsoft.com/office/officeart/2005/8/layout/hierarchy1"/>
    <dgm:cxn modelId="{7A620FE5-8652-43A7-B139-86A7EED1C123}" type="presParOf" srcId="{42F3AF86-FD5F-4E28-95ED-D39F0A38F5E3}" destId="{1F041637-4752-49D2-8BE9-CD924B2BB9B5}" srcOrd="1" destOrd="0" presId="urn:microsoft.com/office/officeart/2005/8/layout/hierarchy1"/>
    <dgm:cxn modelId="{6E8A2A51-91C9-4950-A860-E43B74506B4F}" type="presParOf" srcId="{1F041637-4752-49D2-8BE9-CD924B2BB9B5}" destId="{E68F1B27-27A7-48CD-AF32-AF3C5105EC78}" srcOrd="0" destOrd="0" presId="urn:microsoft.com/office/officeart/2005/8/layout/hierarchy1"/>
    <dgm:cxn modelId="{61129D09-9AB0-4235-B59A-4AC1879D4B31}" type="presParOf" srcId="{1F041637-4752-49D2-8BE9-CD924B2BB9B5}" destId="{C42F68B4-305E-4683-93AA-7264FE86ACD0}" srcOrd="1" destOrd="0" presId="urn:microsoft.com/office/officeart/2005/8/layout/hierarchy1"/>
    <dgm:cxn modelId="{93C8D7C4-47A8-4FE3-BD9C-8F94770AAC53}" type="presParOf" srcId="{C42F68B4-305E-4683-93AA-7264FE86ACD0}" destId="{DA647068-5749-4C6F-8F00-A8C52D1D02D1}" srcOrd="0" destOrd="0" presId="urn:microsoft.com/office/officeart/2005/8/layout/hierarchy1"/>
    <dgm:cxn modelId="{7958924F-5A8B-41BC-B716-1E5B2EF0E001}" type="presParOf" srcId="{DA647068-5749-4C6F-8F00-A8C52D1D02D1}" destId="{40F35178-57F7-4586-B320-026F1DD02AEF}" srcOrd="0" destOrd="0" presId="urn:microsoft.com/office/officeart/2005/8/layout/hierarchy1"/>
    <dgm:cxn modelId="{897230EB-FD2B-43C8-8687-B23A4C69F0B2}" type="presParOf" srcId="{DA647068-5749-4C6F-8F00-A8C52D1D02D1}" destId="{E0E6FDFE-31B1-4D72-B637-009BE8485DCD}" srcOrd="1" destOrd="0" presId="urn:microsoft.com/office/officeart/2005/8/layout/hierarchy1"/>
    <dgm:cxn modelId="{3ADA1762-3CC5-4F41-AF90-E08DCCC024C4}" type="presParOf" srcId="{C42F68B4-305E-4683-93AA-7264FE86ACD0}" destId="{DACCF00A-F897-4193-996D-2BAAB08D4A23}" srcOrd="1" destOrd="0" presId="urn:microsoft.com/office/officeart/2005/8/layout/hierarchy1"/>
    <dgm:cxn modelId="{8CA9F1C2-2125-426B-83BF-2B902C793DBE}" type="presParOf" srcId="{DACCF00A-F897-4193-996D-2BAAB08D4A23}" destId="{4A731020-C5DE-4FB2-99DB-C319E1E1AF61}" srcOrd="0" destOrd="0" presId="urn:microsoft.com/office/officeart/2005/8/layout/hierarchy1"/>
    <dgm:cxn modelId="{2C4B936A-CC47-4F5C-A8A4-86739471145F}" type="presParOf" srcId="{DACCF00A-F897-4193-996D-2BAAB08D4A23}" destId="{4821957A-87E1-4FCF-A61D-08F832031421}" srcOrd="1" destOrd="0" presId="urn:microsoft.com/office/officeart/2005/8/layout/hierarchy1"/>
    <dgm:cxn modelId="{C01FB71B-DA61-4228-A4F0-65E3FBA94783}" type="presParOf" srcId="{4821957A-87E1-4FCF-A61D-08F832031421}" destId="{B0838372-A622-477C-B973-D772EB3737C0}" srcOrd="0" destOrd="0" presId="urn:microsoft.com/office/officeart/2005/8/layout/hierarchy1"/>
    <dgm:cxn modelId="{814A04EB-93F7-49D4-9FDB-C72B3048BE29}" type="presParOf" srcId="{B0838372-A622-477C-B973-D772EB3737C0}" destId="{FF8D8AE1-0CEC-443D-AE66-D4913E3FCF8A}" srcOrd="0" destOrd="0" presId="urn:microsoft.com/office/officeart/2005/8/layout/hierarchy1"/>
    <dgm:cxn modelId="{43A23E18-CFA2-465C-84E7-6791825C0431}" type="presParOf" srcId="{B0838372-A622-477C-B973-D772EB3737C0}" destId="{6D98F6B6-3729-4A5E-A763-8C2D426D59E9}" srcOrd="1" destOrd="0" presId="urn:microsoft.com/office/officeart/2005/8/layout/hierarchy1"/>
    <dgm:cxn modelId="{3E282767-7994-4A2F-9B35-373C58755DD2}" type="presParOf" srcId="{4821957A-87E1-4FCF-A61D-08F832031421}" destId="{42E565B9-9F3C-4957-9F7A-50002E470372}" srcOrd="1" destOrd="0" presId="urn:microsoft.com/office/officeart/2005/8/layout/hierarchy1"/>
    <dgm:cxn modelId="{E5D87BAA-C2A5-4299-BE51-2109DF05B549}" type="presParOf" srcId="{1F041637-4752-49D2-8BE9-CD924B2BB9B5}" destId="{FCF9688F-52CC-4112-9B33-30575A4180CF}" srcOrd="2" destOrd="0" presId="urn:microsoft.com/office/officeart/2005/8/layout/hierarchy1"/>
    <dgm:cxn modelId="{9AE6CE20-46C1-40D7-8410-EB963CCD6139}" type="presParOf" srcId="{1F041637-4752-49D2-8BE9-CD924B2BB9B5}" destId="{D005360C-7A3B-4C4B-9560-E4237AA530BC}" srcOrd="3" destOrd="0" presId="urn:microsoft.com/office/officeart/2005/8/layout/hierarchy1"/>
    <dgm:cxn modelId="{FE8809FD-2A13-411A-A775-69D210394BFC}" type="presParOf" srcId="{D005360C-7A3B-4C4B-9560-E4237AA530BC}" destId="{25CCD522-2845-4044-85B7-798D6DC24D70}" srcOrd="0" destOrd="0" presId="urn:microsoft.com/office/officeart/2005/8/layout/hierarchy1"/>
    <dgm:cxn modelId="{A78D1A68-C60D-4D54-8E95-FAF7DC04AEAD}" type="presParOf" srcId="{25CCD522-2845-4044-85B7-798D6DC24D70}" destId="{F40034A7-2DB0-4B1D-9AEF-8DEE0FA62982}" srcOrd="0" destOrd="0" presId="urn:microsoft.com/office/officeart/2005/8/layout/hierarchy1"/>
    <dgm:cxn modelId="{0C92377E-62DF-4396-9E8C-1822C75C44F2}" type="presParOf" srcId="{25CCD522-2845-4044-85B7-798D6DC24D70}" destId="{800CC712-3EF6-4F9C-9B9D-561AAA9AA267}" srcOrd="1" destOrd="0" presId="urn:microsoft.com/office/officeart/2005/8/layout/hierarchy1"/>
    <dgm:cxn modelId="{BB0F7F5E-54C9-4AAD-90B5-E438F5A30089}" type="presParOf" srcId="{D005360C-7A3B-4C4B-9560-E4237AA530BC}" destId="{33074BAD-5F76-4F93-8705-0BA2E5977308}" srcOrd="1" destOrd="0" presId="urn:microsoft.com/office/officeart/2005/8/layout/hierarchy1"/>
    <dgm:cxn modelId="{4C39C92A-8AAB-42BC-974E-E71BC7304FED}" type="presParOf" srcId="{33074BAD-5F76-4F93-8705-0BA2E5977308}" destId="{90961D6C-FB17-4F4C-AC0E-045B5529EC5B}" srcOrd="0" destOrd="0" presId="urn:microsoft.com/office/officeart/2005/8/layout/hierarchy1"/>
    <dgm:cxn modelId="{28BA0591-C95B-4F70-A96A-E16AB24F0E90}" type="presParOf" srcId="{33074BAD-5F76-4F93-8705-0BA2E5977308}" destId="{BF79145F-691E-41E9-8596-3132071810F2}" srcOrd="1" destOrd="0" presId="urn:microsoft.com/office/officeart/2005/8/layout/hierarchy1"/>
    <dgm:cxn modelId="{C33E2A0B-5FD7-4BE8-9F5E-C54A3C406F39}" type="presParOf" srcId="{BF79145F-691E-41E9-8596-3132071810F2}" destId="{0A58DF0B-7F37-4EA5-AD08-8B8AFF36D7D9}" srcOrd="0" destOrd="0" presId="urn:microsoft.com/office/officeart/2005/8/layout/hierarchy1"/>
    <dgm:cxn modelId="{5A57CBEF-3220-49E4-BF47-FD0042491108}" type="presParOf" srcId="{0A58DF0B-7F37-4EA5-AD08-8B8AFF36D7D9}" destId="{D4A1E0DE-240C-4DBB-94F5-EAE7FD787A03}" srcOrd="0" destOrd="0" presId="urn:microsoft.com/office/officeart/2005/8/layout/hierarchy1"/>
    <dgm:cxn modelId="{B095E651-BFC1-4184-A3DB-36FC364779D0}" type="presParOf" srcId="{0A58DF0B-7F37-4EA5-AD08-8B8AFF36D7D9}" destId="{686DD3AE-45C7-42E6-8A60-103A5CE40B3F}" srcOrd="1" destOrd="0" presId="urn:microsoft.com/office/officeart/2005/8/layout/hierarchy1"/>
    <dgm:cxn modelId="{B4806145-D9BE-49C7-ACC1-8743925A5480}" type="presParOf" srcId="{BF79145F-691E-41E9-8596-3132071810F2}" destId="{37B55286-89FC-4E61-A61F-4E6EAD0312AF}" srcOrd="1" destOrd="0" presId="urn:microsoft.com/office/officeart/2005/8/layout/hierarchy1"/>
    <dgm:cxn modelId="{E59C6C14-8FE6-46F0-94FD-E2AACCB7B536}" type="presParOf" srcId="{1F041637-4752-49D2-8BE9-CD924B2BB9B5}" destId="{6DC827BC-8912-40EF-A6C4-E1A2F072E633}" srcOrd="4" destOrd="0" presId="urn:microsoft.com/office/officeart/2005/8/layout/hierarchy1"/>
    <dgm:cxn modelId="{A92BF234-0B60-40FF-A6C8-3DF95C094B5B}" type="presParOf" srcId="{1F041637-4752-49D2-8BE9-CD924B2BB9B5}" destId="{7E1F7DCC-E694-4165-93D7-198DEE808B0A}" srcOrd="5" destOrd="0" presId="urn:microsoft.com/office/officeart/2005/8/layout/hierarchy1"/>
    <dgm:cxn modelId="{EA5C4726-8E9C-4474-8415-6F77F1CF5A3C}" type="presParOf" srcId="{7E1F7DCC-E694-4165-93D7-198DEE808B0A}" destId="{F63839CF-6811-461D-A13B-D98104135380}" srcOrd="0" destOrd="0" presId="urn:microsoft.com/office/officeart/2005/8/layout/hierarchy1"/>
    <dgm:cxn modelId="{78E1743B-1BEB-4D8A-90F4-B76FC0915A25}" type="presParOf" srcId="{F63839CF-6811-461D-A13B-D98104135380}" destId="{0D196D07-C5B7-4BEE-8547-B6417AFF9C98}" srcOrd="0" destOrd="0" presId="urn:microsoft.com/office/officeart/2005/8/layout/hierarchy1"/>
    <dgm:cxn modelId="{1798110C-7764-46D4-A515-2C369C392F34}" type="presParOf" srcId="{F63839CF-6811-461D-A13B-D98104135380}" destId="{316FCDDA-D05C-41FB-A5C6-7D4B22078E92}" srcOrd="1" destOrd="0" presId="urn:microsoft.com/office/officeart/2005/8/layout/hierarchy1"/>
    <dgm:cxn modelId="{D742E4F2-A418-496D-B7C1-D090A3222317}" type="presParOf" srcId="{7E1F7DCC-E694-4165-93D7-198DEE808B0A}" destId="{77999C48-6E98-4D11-B0AE-64B4979A7985}" srcOrd="1" destOrd="0" presId="urn:microsoft.com/office/officeart/2005/8/layout/hierarchy1"/>
    <dgm:cxn modelId="{0F1CDD6C-1463-4E95-AAC7-47AD6AE6F07F}" type="presParOf" srcId="{77999C48-6E98-4D11-B0AE-64B4979A7985}" destId="{49F1B95C-7DCC-4C9D-B75B-4F14DF632B62}" srcOrd="0" destOrd="0" presId="urn:microsoft.com/office/officeart/2005/8/layout/hierarchy1"/>
    <dgm:cxn modelId="{BB40CDFA-ADCC-4167-91E6-B0E529EA560B}" type="presParOf" srcId="{77999C48-6E98-4D11-B0AE-64B4979A7985}" destId="{34E57384-E1F2-4522-A414-1239E498443E}" srcOrd="1" destOrd="0" presId="urn:microsoft.com/office/officeart/2005/8/layout/hierarchy1"/>
    <dgm:cxn modelId="{53EED106-3C7A-43BE-90A2-7F34EB824B62}" type="presParOf" srcId="{34E57384-E1F2-4522-A414-1239E498443E}" destId="{833ACDDE-B4EA-4272-94A1-3479070A76E6}" srcOrd="0" destOrd="0" presId="urn:microsoft.com/office/officeart/2005/8/layout/hierarchy1"/>
    <dgm:cxn modelId="{3D1EC91F-11E1-427F-B72A-DE442B0A9F9E}" type="presParOf" srcId="{833ACDDE-B4EA-4272-94A1-3479070A76E6}" destId="{78C90C1B-01C9-42D6-BF96-17C7C8CDF5D6}" srcOrd="0" destOrd="0" presId="urn:microsoft.com/office/officeart/2005/8/layout/hierarchy1"/>
    <dgm:cxn modelId="{2BE20DD5-9C81-4303-90F0-6CE4C9E2B47D}" type="presParOf" srcId="{833ACDDE-B4EA-4272-94A1-3479070A76E6}" destId="{764CCA7C-D795-4723-B6B7-4AD6FE613697}" srcOrd="1" destOrd="0" presId="urn:microsoft.com/office/officeart/2005/8/layout/hierarchy1"/>
    <dgm:cxn modelId="{6C07617B-3D93-4148-AF85-FB7F6CB98137}" type="presParOf" srcId="{34E57384-E1F2-4522-A414-1239E498443E}" destId="{7C6548CD-2309-44BC-B625-B028C5A42A25}"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6F92E290-BE28-4F4D-9AD8-7EBA5FC8B472}"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ru-RU"/>
        </a:p>
      </dgm:t>
    </dgm:pt>
    <dgm:pt modelId="{6CAD51D1-CF5D-4241-A59B-0524CB48610B}">
      <dgm:prSet phldrT="[Текст]" custT="1"/>
      <dgm:spPr/>
      <dgm:t>
        <a:bodyPr/>
        <a:lstStyle/>
        <a:p>
          <a:pPr algn="ctr"/>
          <a:r>
            <a:rPr lang="ru-RU" sz="1400" b="1" dirty="0">
              <a:solidFill>
                <a:srgbClr val="0066CC"/>
              </a:solidFill>
              <a:latin typeface="Times New Roman" pitchFamily="18" charset="0"/>
              <a:cs typeface="Times New Roman" pitchFamily="18" charset="0"/>
            </a:rPr>
            <a:t>КОРЕКЦІЙНО-РОЗВИТКОВІ ЗАНЯТТЯ  </a:t>
          </a:r>
        </a:p>
        <a:p>
          <a:pPr algn="ctr"/>
          <a:r>
            <a:rPr lang="uk-UA" sz="1400" dirty="0">
              <a:solidFill>
                <a:srgbClr val="0066CC"/>
              </a:solidFill>
              <a:latin typeface="Times New Roman" pitchFamily="18" charset="0"/>
              <a:cs typeface="Times New Roman" pitchFamily="18" charset="0"/>
            </a:rPr>
            <a:t>в спеціальних загальноосвітніх навчальних закладах </a:t>
          </a:r>
        </a:p>
        <a:p>
          <a:pPr algn="ctr"/>
          <a:r>
            <a:rPr lang="uk-UA" sz="1400" dirty="0">
              <a:solidFill>
                <a:srgbClr val="0066CC"/>
              </a:solidFill>
              <a:latin typeface="Times New Roman" pitchFamily="18" charset="0"/>
              <a:cs typeface="Times New Roman" pitchFamily="18" charset="0"/>
            </a:rPr>
            <a:t>для розумово відсталих дітей                </a:t>
          </a:r>
        </a:p>
        <a:p>
          <a:pPr algn="ctr"/>
          <a:r>
            <a:rPr lang="uk-UA" sz="1400" dirty="0">
              <a:solidFill>
                <a:srgbClr val="0066CC"/>
              </a:solidFill>
              <a:latin typeface="Times New Roman" pitchFamily="18" charset="0"/>
              <a:cs typeface="Times New Roman" pitchFamily="18" charset="0"/>
            </a:rPr>
            <a:t>(початкова ланка освіти)</a:t>
          </a:r>
          <a:endParaRPr lang="ru-RU" sz="1400" dirty="0">
            <a:solidFill>
              <a:srgbClr val="0066CC"/>
            </a:solidFill>
            <a:latin typeface="Times New Roman" pitchFamily="18" charset="0"/>
            <a:cs typeface="Times New Roman" pitchFamily="18" charset="0"/>
          </a:endParaRPr>
        </a:p>
      </dgm:t>
    </dgm:pt>
    <dgm:pt modelId="{C5CC1D59-195F-4CC0-B588-1C571E5ADA55}" type="parTrans" cxnId="{CDA079B1-5463-4871-823B-D62614382338}">
      <dgm:prSet/>
      <dgm:spPr/>
      <dgm:t>
        <a:bodyPr/>
        <a:lstStyle/>
        <a:p>
          <a:endParaRPr lang="ru-RU"/>
        </a:p>
      </dgm:t>
    </dgm:pt>
    <dgm:pt modelId="{828469B4-2BC8-4EED-9E36-9CD2BAE44583}" type="sibTrans" cxnId="{CDA079B1-5463-4871-823B-D62614382338}">
      <dgm:prSet/>
      <dgm:spPr/>
      <dgm:t>
        <a:bodyPr/>
        <a:lstStyle/>
        <a:p>
          <a:endParaRPr lang="ru-RU"/>
        </a:p>
      </dgm:t>
    </dgm:pt>
    <dgm:pt modelId="{5E5B0F04-93B9-4EEB-B9DD-6EC1CA35F372}">
      <dgm:prSet phldrT="[Текст]" custT="1"/>
      <dgm:spPr/>
      <dgm:t>
        <a:bodyPr/>
        <a:lstStyle/>
        <a:p>
          <a:r>
            <a:rPr lang="ru-RU" sz="1400" dirty="0" err="1">
              <a:solidFill>
                <a:srgbClr val="0066CC"/>
              </a:solidFill>
              <a:latin typeface="Times New Roman" pitchFamily="18" charset="0"/>
              <a:cs typeface="Times New Roman" pitchFamily="18" charset="0"/>
            </a:rPr>
            <a:t>Розвиток</a:t>
          </a:r>
          <a:r>
            <a:rPr lang="ru-RU" sz="1400" dirty="0">
              <a:solidFill>
                <a:srgbClr val="0066CC"/>
              </a:solidFill>
              <a:latin typeface="Times New Roman" pitchFamily="18" charset="0"/>
              <a:cs typeface="Times New Roman" pitchFamily="18" charset="0"/>
            </a:rPr>
            <a:t> </a:t>
          </a:r>
          <a:r>
            <a:rPr lang="ru-RU" sz="1400" dirty="0" err="1">
              <a:solidFill>
                <a:srgbClr val="0066CC"/>
              </a:solidFill>
              <a:latin typeface="Times New Roman" pitchFamily="18" charset="0"/>
              <a:cs typeface="Times New Roman" pitchFamily="18" charset="0"/>
            </a:rPr>
            <a:t>мовлення</a:t>
          </a:r>
          <a:endParaRPr lang="ru-RU" sz="1400" dirty="0">
            <a:solidFill>
              <a:srgbClr val="0066CC"/>
            </a:solidFill>
            <a:latin typeface="Times New Roman" pitchFamily="18" charset="0"/>
            <a:cs typeface="Times New Roman" pitchFamily="18" charset="0"/>
          </a:endParaRPr>
        </a:p>
      </dgm:t>
    </dgm:pt>
    <dgm:pt modelId="{F557DDB0-26CC-4FF1-8C0C-539166209F83}" type="parTrans" cxnId="{B1937D6A-57BC-4C09-8EB1-DF692361AC48}">
      <dgm:prSet/>
      <dgm:spPr/>
      <dgm:t>
        <a:bodyPr/>
        <a:lstStyle/>
        <a:p>
          <a:endParaRPr lang="ru-RU"/>
        </a:p>
      </dgm:t>
    </dgm:pt>
    <dgm:pt modelId="{52F84DA5-B3DE-4B17-88DD-42CEAF091F19}" type="sibTrans" cxnId="{B1937D6A-57BC-4C09-8EB1-DF692361AC48}">
      <dgm:prSet/>
      <dgm:spPr/>
      <dgm:t>
        <a:bodyPr/>
        <a:lstStyle/>
        <a:p>
          <a:endParaRPr lang="ru-RU"/>
        </a:p>
      </dgm:t>
    </dgm:pt>
    <dgm:pt modelId="{E43B0E6F-9445-4EC3-BEB1-E18398895AD5}">
      <dgm:prSet phldrT="[Текст]" custT="1"/>
      <dgm:spPr/>
      <dgm:t>
        <a:bodyPr/>
        <a:lstStyle/>
        <a:p>
          <a:r>
            <a:rPr lang="ru-RU" sz="1400" dirty="0" err="1">
              <a:solidFill>
                <a:srgbClr val="0066CC"/>
              </a:solidFill>
              <a:latin typeface="Times New Roman" pitchFamily="18" charset="0"/>
              <a:cs typeface="Times New Roman" pitchFamily="18" charset="0"/>
            </a:rPr>
            <a:t>Лікувальна</a:t>
          </a:r>
          <a:r>
            <a:rPr lang="ru-RU" sz="1400" dirty="0">
              <a:solidFill>
                <a:srgbClr val="0066CC"/>
              </a:solidFill>
              <a:latin typeface="Times New Roman" pitchFamily="18" charset="0"/>
              <a:cs typeface="Times New Roman" pitchFamily="18" charset="0"/>
            </a:rPr>
            <a:t> </a:t>
          </a:r>
          <a:r>
            <a:rPr lang="ru-RU" sz="1400" dirty="0" err="1">
              <a:solidFill>
                <a:srgbClr val="0066CC"/>
              </a:solidFill>
              <a:latin typeface="Times New Roman" pitchFamily="18" charset="0"/>
              <a:cs typeface="Times New Roman" pitchFamily="18" charset="0"/>
            </a:rPr>
            <a:t>фізкультура</a:t>
          </a:r>
          <a:r>
            <a:rPr lang="ru-RU" sz="1400" dirty="0">
              <a:solidFill>
                <a:srgbClr val="0066CC"/>
              </a:solidFill>
              <a:latin typeface="Times New Roman" pitchFamily="18" charset="0"/>
              <a:cs typeface="Times New Roman" pitchFamily="18" charset="0"/>
            </a:rPr>
            <a:t>                 </a:t>
          </a:r>
        </a:p>
      </dgm:t>
    </dgm:pt>
    <dgm:pt modelId="{46831FF1-7EA1-4029-8B9B-7052EA6C01A3}" type="parTrans" cxnId="{318DCC98-9669-4952-AB78-4FEEE1ED83E0}">
      <dgm:prSet/>
      <dgm:spPr/>
      <dgm:t>
        <a:bodyPr/>
        <a:lstStyle/>
        <a:p>
          <a:endParaRPr lang="ru-RU"/>
        </a:p>
      </dgm:t>
    </dgm:pt>
    <dgm:pt modelId="{A6F1E3CB-461E-4DEF-BEBA-F06AB8509C80}" type="sibTrans" cxnId="{318DCC98-9669-4952-AB78-4FEEE1ED83E0}">
      <dgm:prSet/>
      <dgm:spPr/>
      <dgm:t>
        <a:bodyPr/>
        <a:lstStyle/>
        <a:p>
          <a:endParaRPr lang="ru-RU"/>
        </a:p>
      </dgm:t>
    </dgm:pt>
    <dgm:pt modelId="{FABC0866-82B4-4C7D-8C46-B29E4F793DB8}">
      <dgm:prSet phldrT="[Текст]" custT="1"/>
      <dgm:spPr/>
      <dgm:t>
        <a:bodyPr/>
        <a:lstStyle/>
        <a:p>
          <a:r>
            <a:rPr lang="ru-RU" sz="1400" dirty="0" err="1">
              <a:solidFill>
                <a:srgbClr val="0066CC"/>
              </a:solidFill>
              <a:latin typeface="Times New Roman" pitchFamily="18" charset="0"/>
              <a:cs typeface="Times New Roman" pitchFamily="18" charset="0"/>
            </a:rPr>
            <a:t>Соціально-побутове</a:t>
          </a:r>
          <a:r>
            <a:rPr lang="ru-RU" sz="1400" dirty="0">
              <a:solidFill>
                <a:srgbClr val="0066CC"/>
              </a:solidFill>
              <a:latin typeface="Times New Roman" pitchFamily="18" charset="0"/>
              <a:cs typeface="Times New Roman" pitchFamily="18" charset="0"/>
            </a:rPr>
            <a:t> </a:t>
          </a:r>
          <a:r>
            <a:rPr lang="ru-RU" sz="1400" dirty="0" err="1">
              <a:solidFill>
                <a:srgbClr val="0066CC"/>
              </a:solidFill>
              <a:latin typeface="Times New Roman" pitchFamily="18" charset="0"/>
              <a:cs typeface="Times New Roman" pitchFamily="18" charset="0"/>
            </a:rPr>
            <a:t>орієнтування</a:t>
          </a:r>
          <a:endParaRPr lang="ru-RU" sz="1400" dirty="0">
            <a:solidFill>
              <a:srgbClr val="0066CC"/>
            </a:solidFill>
            <a:latin typeface="Times New Roman" pitchFamily="18" charset="0"/>
            <a:cs typeface="Times New Roman" pitchFamily="18" charset="0"/>
          </a:endParaRPr>
        </a:p>
      </dgm:t>
    </dgm:pt>
    <dgm:pt modelId="{0CC0A041-B11E-454F-87C4-D9F660F09F8B}" type="sibTrans" cxnId="{1ECBB970-2D70-4BC7-903E-9CC8FF2C27AD}">
      <dgm:prSet/>
      <dgm:spPr/>
      <dgm:t>
        <a:bodyPr/>
        <a:lstStyle/>
        <a:p>
          <a:endParaRPr lang="ru-RU"/>
        </a:p>
      </dgm:t>
    </dgm:pt>
    <dgm:pt modelId="{5866C1C0-8CB8-4660-A6DC-40C78F8FE817}" type="parTrans" cxnId="{1ECBB970-2D70-4BC7-903E-9CC8FF2C27AD}">
      <dgm:prSet/>
      <dgm:spPr/>
      <dgm:t>
        <a:bodyPr/>
        <a:lstStyle/>
        <a:p>
          <a:endParaRPr lang="ru-RU"/>
        </a:p>
      </dgm:t>
    </dgm:pt>
    <dgm:pt modelId="{8CC76F15-5DF9-4561-A491-4A21E056209E}">
      <dgm:prSet phldrT="[Текст]" custT="1"/>
      <dgm:spPr/>
      <dgm:t>
        <a:bodyPr/>
        <a:lstStyle/>
        <a:p>
          <a:r>
            <a:rPr lang="ru-RU" sz="1400" dirty="0" err="1">
              <a:solidFill>
                <a:srgbClr val="0066CC"/>
              </a:solidFill>
              <a:latin typeface="Times New Roman" pitchFamily="18" charset="0"/>
              <a:cs typeface="Times New Roman" pitchFamily="18" charset="0"/>
            </a:rPr>
            <a:t>Ритміка</a:t>
          </a:r>
          <a:endParaRPr lang="ru-RU" sz="1400" dirty="0">
            <a:solidFill>
              <a:srgbClr val="0066CC"/>
            </a:solidFill>
            <a:latin typeface="Times New Roman" pitchFamily="18" charset="0"/>
            <a:cs typeface="Times New Roman" pitchFamily="18" charset="0"/>
          </a:endParaRPr>
        </a:p>
      </dgm:t>
    </dgm:pt>
    <dgm:pt modelId="{08091B30-DB3B-4D83-AF5E-D31D7BAA2C4B}" type="parTrans" cxnId="{7D9C2E37-A41A-4AB3-90DD-B0D7FF2B117C}">
      <dgm:prSet/>
      <dgm:spPr/>
      <dgm:t>
        <a:bodyPr/>
        <a:lstStyle/>
        <a:p>
          <a:endParaRPr lang="ru-RU"/>
        </a:p>
      </dgm:t>
    </dgm:pt>
    <dgm:pt modelId="{6F17CB0C-1A83-4C3A-A545-716164E6FD40}" type="sibTrans" cxnId="{7D9C2E37-A41A-4AB3-90DD-B0D7FF2B117C}">
      <dgm:prSet/>
      <dgm:spPr/>
      <dgm:t>
        <a:bodyPr/>
        <a:lstStyle/>
        <a:p>
          <a:endParaRPr lang="ru-RU"/>
        </a:p>
      </dgm:t>
    </dgm:pt>
    <dgm:pt modelId="{2F58605A-5B73-4AD9-BAA0-78F366E170BD}" type="pres">
      <dgm:prSet presAssocID="{6F92E290-BE28-4F4D-9AD8-7EBA5FC8B472}" presName="hierChild1" presStyleCnt="0">
        <dgm:presLayoutVars>
          <dgm:chPref val="1"/>
          <dgm:dir/>
          <dgm:animOne val="branch"/>
          <dgm:animLvl val="lvl"/>
          <dgm:resizeHandles/>
        </dgm:presLayoutVars>
      </dgm:prSet>
      <dgm:spPr/>
      <dgm:t>
        <a:bodyPr/>
        <a:lstStyle/>
        <a:p>
          <a:endParaRPr lang="ru-RU"/>
        </a:p>
      </dgm:t>
    </dgm:pt>
    <dgm:pt modelId="{42F3AF86-FD5F-4E28-95ED-D39F0A38F5E3}" type="pres">
      <dgm:prSet presAssocID="{6CAD51D1-CF5D-4241-A59B-0524CB48610B}" presName="hierRoot1" presStyleCnt="0"/>
      <dgm:spPr/>
      <dgm:t>
        <a:bodyPr/>
        <a:lstStyle/>
        <a:p>
          <a:endParaRPr lang="ru-RU"/>
        </a:p>
      </dgm:t>
    </dgm:pt>
    <dgm:pt modelId="{119DC3DD-F58D-49C5-A143-F9EA36E0B6D1}" type="pres">
      <dgm:prSet presAssocID="{6CAD51D1-CF5D-4241-A59B-0524CB48610B}" presName="composite" presStyleCnt="0"/>
      <dgm:spPr/>
      <dgm:t>
        <a:bodyPr/>
        <a:lstStyle/>
        <a:p>
          <a:endParaRPr lang="ru-RU"/>
        </a:p>
      </dgm:t>
    </dgm:pt>
    <dgm:pt modelId="{7A68B6D1-7960-4D00-B13F-9DD10993E414}" type="pres">
      <dgm:prSet presAssocID="{6CAD51D1-CF5D-4241-A59B-0524CB48610B}" presName="background" presStyleLbl="node0" presStyleIdx="0" presStyleCnt="1"/>
      <dgm:spPr/>
      <dgm:t>
        <a:bodyPr/>
        <a:lstStyle/>
        <a:p>
          <a:endParaRPr lang="ru-RU"/>
        </a:p>
      </dgm:t>
    </dgm:pt>
    <dgm:pt modelId="{24DBC598-2AC7-457C-8890-FB94B49B7F97}" type="pres">
      <dgm:prSet presAssocID="{6CAD51D1-CF5D-4241-A59B-0524CB48610B}" presName="text" presStyleLbl="fgAcc0" presStyleIdx="0" presStyleCnt="1" custScaleX="490064" custScaleY="159610">
        <dgm:presLayoutVars>
          <dgm:chPref val="3"/>
        </dgm:presLayoutVars>
      </dgm:prSet>
      <dgm:spPr/>
      <dgm:t>
        <a:bodyPr/>
        <a:lstStyle/>
        <a:p>
          <a:endParaRPr lang="ru-RU"/>
        </a:p>
      </dgm:t>
    </dgm:pt>
    <dgm:pt modelId="{1F041637-4752-49D2-8BE9-CD924B2BB9B5}" type="pres">
      <dgm:prSet presAssocID="{6CAD51D1-CF5D-4241-A59B-0524CB48610B}" presName="hierChild2" presStyleCnt="0"/>
      <dgm:spPr/>
      <dgm:t>
        <a:bodyPr/>
        <a:lstStyle/>
        <a:p>
          <a:endParaRPr lang="ru-RU"/>
        </a:p>
      </dgm:t>
    </dgm:pt>
    <dgm:pt modelId="{E68F1B27-27A7-48CD-AF32-AF3C5105EC78}" type="pres">
      <dgm:prSet presAssocID="{5866C1C0-8CB8-4660-A6DC-40C78F8FE817}" presName="Name10" presStyleLbl="parChTrans1D2" presStyleIdx="0" presStyleCnt="4"/>
      <dgm:spPr/>
      <dgm:t>
        <a:bodyPr/>
        <a:lstStyle/>
        <a:p>
          <a:endParaRPr lang="ru-RU"/>
        </a:p>
      </dgm:t>
    </dgm:pt>
    <dgm:pt modelId="{C42F68B4-305E-4683-93AA-7264FE86ACD0}" type="pres">
      <dgm:prSet presAssocID="{FABC0866-82B4-4C7D-8C46-B29E4F793DB8}" presName="hierRoot2" presStyleCnt="0"/>
      <dgm:spPr/>
      <dgm:t>
        <a:bodyPr/>
        <a:lstStyle/>
        <a:p>
          <a:endParaRPr lang="ru-RU"/>
        </a:p>
      </dgm:t>
    </dgm:pt>
    <dgm:pt modelId="{DA647068-5749-4C6F-8F00-A8C52D1D02D1}" type="pres">
      <dgm:prSet presAssocID="{FABC0866-82B4-4C7D-8C46-B29E4F793DB8}" presName="composite2" presStyleCnt="0"/>
      <dgm:spPr/>
      <dgm:t>
        <a:bodyPr/>
        <a:lstStyle/>
        <a:p>
          <a:endParaRPr lang="ru-RU"/>
        </a:p>
      </dgm:t>
    </dgm:pt>
    <dgm:pt modelId="{40F35178-57F7-4586-B320-026F1DD02AEF}" type="pres">
      <dgm:prSet presAssocID="{FABC0866-82B4-4C7D-8C46-B29E4F793DB8}" presName="background2" presStyleLbl="node2" presStyleIdx="0" presStyleCnt="4"/>
      <dgm:spPr/>
      <dgm:t>
        <a:bodyPr/>
        <a:lstStyle/>
        <a:p>
          <a:endParaRPr lang="ru-RU"/>
        </a:p>
      </dgm:t>
    </dgm:pt>
    <dgm:pt modelId="{E0E6FDFE-31B1-4D72-B637-009BE8485DCD}" type="pres">
      <dgm:prSet presAssocID="{FABC0866-82B4-4C7D-8C46-B29E4F793DB8}" presName="text2" presStyleLbl="fgAcc2" presStyleIdx="0" presStyleCnt="4" custScaleX="111716" custScaleY="163863">
        <dgm:presLayoutVars>
          <dgm:chPref val="3"/>
        </dgm:presLayoutVars>
      </dgm:prSet>
      <dgm:spPr/>
      <dgm:t>
        <a:bodyPr/>
        <a:lstStyle/>
        <a:p>
          <a:endParaRPr lang="ru-RU"/>
        </a:p>
      </dgm:t>
    </dgm:pt>
    <dgm:pt modelId="{DACCF00A-F897-4193-996D-2BAAB08D4A23}" type="pres">
      <dgm:prSet presAssocID="{FABC0866-82B4-4C7D-8C46-B29E4F793DB8}" presName="hierChild3" presStyleCnt="0"/>
      <dgm:spPr/>
      <dgm:t>
        <a:bodyPr/>
        <a:lstStyle/>
        <a:p>
          <a:endParaRPr lang="ru-RU"/>
        </a:p>
      </dgm:t>
    </dgm:pt>
    <dgm:pt modelId="{FCF9688F-52CC-4112-9B33-30575A4180CF}" type="pres">
      <dgm:prSet presAssocID="{F557DDB0-26CC-4FF1-8C0C-539166209F83}" presName="Name10" presStyleLbl="parChTrans1D2" presStyleIdx="1" presStyleCnt="4"/>
      <dgm:spPr/>
      <dgm:t>
        <a:bodyPr/>
        <a:lstStyle/>
        <a:p>
          <a:endParaRPr lang="ru-RU"/>
        </a:p>
      </dgm:t>
    </dgm:pt>
    <dgm:pt modelId="{D005360C-7A3B-4C4B-9560-E4237AA530BC}" type="pres">
      <dgm:prSet presAssocID="{5E5B0F04-93B9-4EEB-B9DD-6EC1CA35F372}" presName="hierRoot2" presStyleCnt="0"/>
      <dgm:spPr/>
      <dgm:t>
        <a:bodyPr/>
        <a:lstStyle/>
        <a:p>
          <a:endParaRPr lang="ru-RU"/>
        </a:p>
      </dgm:t>
    </dgm:pt>
    <dgm:pt modelId="{25CCD522-2845-4044-85B7-798D6DC24D70}" type="pres">
      <dgm:prSet presAssocID="{5E5B0F04-93B9-4EEB-B9DD-6EC1CA35F372}" presName="composite2" presStyleCnt="0"/>
      <dgm:spPr/>
      <dgm:t>
        <a:bodyPr/>
        <a:lstStyle/>
        <a:p>
          <a:endParaRPr lang="ru-RU"/>
        </a:p>
      </dgm:t>
    </dgm:pt>
    <dgm:pt modelId="{F40034A7-2DB0-4B1D-9AEF-8DEE0FA62982}" type="pres">
      <dgm:prSet presAssocID="{5E5B0F04-93B9-4EEB-B9DD-6EC1CA35F372}" presName="background2" presStyleLbl="node2" presStyleIdx="1" presStyleCnt="4"/>
      <dgm:spPr/>
      <dgm:t>
        <a:bodyPr/>
        <a:lstStyle/>
        <a:p>
          <a:endParaRPr lang="ru-RU"/>
        </a:p>
      </dgm:t>
    </dgm:pt>
    <dgm:pt modelId="{800CC712-3EF6-4F9C-9B9D-561AAA9AA267}" type="pres">
      <dgm:prSet presAssocID="{5E5B0F04-93B9-4EEB-B9DD-6EC1CA35F372}" presName="text2" presStyleLbl="fgAcc2" presStyleIdx="1" presStyleCnt="4" custScaleX="108965" custScaleY="167159">
        <dgm:presLayoutVars>
          <dgm:chPref val="3"/>
        </dgm:presLayoutVars>
      </dgm:prSet>
      <dgm:spPr/>
      <dgm:t>
        <a:bodyPr/>
        <a:lstStyle/>
        <a:p>
          <a:endParaRPr lang="ru-RU"/>
        </a:p>
      </dgm:t>
    </dgm:pt>
    <dgm:pt modelId="{33074BAD-5F76-4F93-8705-0BA2E5977308}" type="pres">
      <dgm:prSet presAssocID="{5E5B0F04-93B9-4EEB-B9DD-6EC1CA35F372}" presName="hierChild3" presStyleCnt="0"/>
      <dgm:spPr/>
      <dgm:t>
        <a:bodyPr/>
        <a:lstStyle/>
        <a:p>
          <a:endParaRPr lang="ru-RU"/>
        </a:p>
      </dgm:t>
    </dgm:pt>
    <dgm:pt modelId="{E1A1DF14-06A3-40D9-B275-D3836F8D1638}" type="pres">
      <dgm:prSet presAssocID="{08091B30-DB3B-4D83-AF5E-D31D7BAA2C4B}" presName="Name10" presStyleLbl="parChTrans1D2" presStyleIdx="2" presStyleCnt="4"/>
      <dgm:spPr/>
      <dgm:t>
        <a:bodyPr/>
        <a:lstStyle/>
        <a:p>
          <a:endParaRPr lang="ru-RU"/>
        </a:p>
      </dgm:t>
    </dgm:pt>
    <dgm:pt modelId="{FC750167-5EC0-457C-8B98-88FD8CA80D56}" type="pres">
      <dgm:prSet presAssocID="{8CC76F15-5DF9-4561-A491-4A21E056209E}" presName="hierRoot2" presStyleCnt="0"/>
      <dgm:spPr/>
      <dgm:t>
        <a:bodyPr/>
        <a:lstStyle/>
        <a:p>
          <a:endParaRPr lang="ru-RU"/>
        </a:p>
      </dgm:t>
    </dgm:pt>
    <dgm:pt modelId="{4FFD2E36-B6A3-423D-8763-2C0D351D8983}" type="pres">
      <dgm:prSet presAssocID="{8CC76F15-5DF9-4561-A491-4A21E056209E}" presName="composite2" presStyleCnt="0"/>
      <dgm:spPr/>
      <dgm:t>
        <a:bodyPr/>
        <a:lstStyle/>
        <a:p>
          <a:endParaRPr lang="ru-RU"/>
        </a:p>
      </dgm:t>
    </dgm:pt>
    <dgm:pt modelId="{FF8B731F-7E1A-43AD-BA9B-6B61DD909CEC}" type="pres">
      <dgm:prSet presAssocID="{8CC76F15-5DF9-4561-A491-4A21E056209E}" presName="background2" presStyleLbl="node2" presStyleIdx="2" presStyleCnt="4"/>
      <dgm:spPr/>
      <dgm:t>
        <a:bodyPr/>
        <a:lstStyle/>
        <a:p>
          <a:endParaRPr lang="ru-RU"/>
        </a:p>
      </dgm:t>
    </dgm:pt>
    <dgm:pt modelId="{7C0C676E-49F7-47C1-B01E-BDA61228BC49}" type="pres">
      <dgm:prSet presAssocID="{8CC76F15-5DF9-4561-A491-4A21E056209E}" presName="text2" presStyleLbl="fgAcc2" presStyleIdx="2" presStyleCnt="4" custScaleX="101257" custScaleY="163175">
        <dgm:presLayoutVars>
          <dgm:chPref val="3"/>
        </dgm:presLayoutVars>
      </dgm:prSet>
      <dgm:spPr/>
      <dgm:t>
        <a:bodyPr/>
        <a:lstStyle/>
        <a:p>
          <a:endParaRPr lang="ru-RU"/>
        </a:p>
      </dgm:t>
    </dgm:pt>
    <dgm:pt modelId="{7F56DB14-E4E8-45CD-9429-B48A086510BD}" type="pres">
      <dgm:prSet presAssocID="{8CC76F15-5DF9-4561-A491-4A21E056209E}" presName="hierChild3" presStyleCnt="0"/>
      <dgm:spPr/>
      <dgm:t>
        <a:bodyPr/>
        <a:lstStyle/>
        <a:p>
          <a:endParaRPr lang="ru-RU"/>
        </a:p>
      </dgm:t>
    </dgm:pt>
    <dgm:pt modelId="{6DC827BC-8912-40EF-A6C4-E1A2F072E633}" type="pres">
      <dgm:prSet presAssocID="{46831FF1-7EA1-4029-8B9B-7052EA6C01A3}" presName="Name10" presStyleLbl="parChTrans1D2" presStyleIdx="3" presStyleCnt="4"/>
      <dgm:spPr/>
      <dgm:t>
        <a:bodyPr/>
        <a:lstStyle/>
        <a:p>
          <a:endParaRPr lang="ru-RU"/>
        </a:p>
      </dgm:t>
    </dgm:pt>
    <dgm:pt modelId="{7E1F7DCC-E694-4165-93D7-198DEE808B0A}" type="pres">
      <dgm:prSet presAssocID="{E43B0E6F-9445-4EC3-BEB1-E18398895AD5}" presName="hierRoot2" presStyleCnt="0"/>
      <dgm:spPr/>
      <dgm:t>
        <a:bodyPr/>
        <a:lstStyle/>
        <a:p>
          <a:endParaRPr lang="ru-RU"/>
        </a:p>
      </dgm:t>
    </dgm:pt>
    <dgm:pt modelId="{F63839CF-6811-461D-A13B-D98104135380}" type="pres">
      <dgm:prSet presAssocID="{E43B0E6F-9445-4EC3-BEB1-E18398895AD5}" presName="composite2" presStyleCnt="0"/>
      <dgm:spPr/>
      <dgm:t>
        <a:bodyPr/>
        <a:lstStyle/>
        <a:p>
          <a:endParaRPr lang="ru-RU"/>
        </a:p>
      </dgm:t>
    </dgm:pt>
    <dgm:pt modelId="{0D196D07-C5B7-4BEE-8547-B6417AFF9C98}" type="pres">
      <dgm:prSet presAssocID="{E43B0E6F-9445-4EC3-BEB1-E18398895AD5}" presName="background2" presStyleLbl="node2" presStyleIdx="3" presStyleCnt="4"/>
      <dgm:spPr/>
      <dgm:t>
        <a:bodyPr/>
        <a:lstStyle/>
        <a:p>
          <a:endParaRPr lang="ru-RU"/>
        </a:p>
      </dgm:t>
    </dgm:pt>
    <dgm:pt modelId="{316FCDDA-D05C-41FB-A5C6-7D4B22078E92}" type="pres">
      <dgm:prSet presAssocID="{E43B0E6F-9445-4EC3-BEB1-E18398895AD5}" presName="text2" presStyleLbl="fgAcc2" presStyleIdx="3" presStyleCnt="4" custScaleX="108388" custScaleY="159521">
        <dgm:presLayoutVars>
          <dgm:chPref val="3"/>
        </dgm:presLayoutVars>
      </dgm:prSet>
      <dgm:spPr/>
      <dgm:t>
        <a:bodyPr/>
        <a:lstStyle/>
        <a:p>
          <a:endParaRPr lang="ru-RU"/>
        </a:p>
      </dgm:t>
    </dgm:pt>
    <dgm:pt modelId="{77999C48-6E98-4D11-B0AE-64B4979A7985}" type="pres">
      <dgm:prSet presAssocID="{E43B0E6F-9445-4EC3-BEB1-E18398895AD5}" presName="hierChild3" presStyleCnt="0"/>
      <dgm:spPr/>
      <dgm:t>
        <a:bodyPr/>
        <a:lstStyle/>
        <a:p>
          <a:endParaRPr lang="ru-RU"/>
        </a:p>
      </dgm:t>
    </dgm:pt>
  </dgm:ptLst>
  <dgm:cxnLst>
    <dgm:cxn modelId="{C7B0B72A-2D91-4B68-B40B-BF2C31138D2B}" type="presOf" srcId="{08091B30-DB3B-4D83-AF5E-D31D7BAA2C4B}" destId="{E1A1DF14-06A3-40D9-B275-D3836F8D1638}" srcOrd="0" destOrd="0" presId="urn:microsoft.com/office/officeart/2005/8/layout/hierarchy1"/>
    <dgm:cxn modelId="{811BA51F-1B16-4F46-A463-2C34A71F24BE}" type="presOf" srcId="{F557DDB0-26CC-4FF1-8C0C-539166209F83}" destId="{FCF9688F-52CC-4112-9B33-30575A4180CF}" srcOrd="0" destOrd="0" presId="urn:microsoft.com/office/officeart/2005/8/layout/hierarchy1"/>
    <dgm:cxn modelId="{141F73B8-8408-4207-A194-C303F3788424}" type="presOf" srcId="{5E5B0F04-93B9-4EEB-B9DD-6EC1CA35F372}" destId="{800CC712-3EF6-4F9C-9B9D-561AAA9AA267}" srcOrd="0" destOrd="0" presId="urn:microsoft.com/office/officeart/2005/8/layout/hierarchy1"/>
    <dgm:cxn modelId="{A5D3A957-60C6-4254-8D38-EBC1B1F66C48}" type="presOf" srcId="{6CAD51D1-CF5D-4241-A59B-0524CB48610B}" destId="{24DBC598-2AC7-457C-8890-FB94B49B7F97}" srcOrd="0" destOrd="0" presId="urn:microsoft.com/office/officeart/2005/8/layout/hierarchy1"/>
    <dgm:cxn modelId="{3CB00D75-B56B-4B36-BA0F-9AA203E86BE5}" type="presOf" srcId="{8CC76F15-5DF9-4561-A491-4A21E056209E}" destId="{7C0C676E-49F7-47C1-B01E-BDA61228BC49}" srcOrd="0" destOrd="0" presId="urn:microsoft.com/office/officeart/2005/8/layout/hierarchy1"/>
    <dgm:cxn modelId="{7D9C2E37-A41A-4AB3-90DD-B0D7FF2B117C}" srcId="{6CAD51D1-CF5D-4241-A59B-0524CB48610B}" destId="{8CC76F15-5DF9-4561-A491-4A21E056209E}" srcOrd="2" destOrd="0" parTransId="{08091B30-DB3B-4D83-AF5E-D31D7BAA2C4B}" sibTransId="{6F17CB0C-1A83-4C3A-A545-716164E6FD40}"/>
    <dgm:cxn modelId="{CDA079B1-5463-4871-823B-D62614382338}" srcId="{6F92E290-BE28-4F4D-9AD8-7EBA5FC8B472}" destId="{6CAD51D1-CF5D-4241-A59B-0524CB48610B}" srcOrd="0" destOrd="0" parTransId="{C5CC1D59-195F-4CC0-B588-1C571E5ADA55}" sibTransId="{828469B4-2BC8-4EED-9E36-9CD2BAE44583}"/>
    <dgm:cxn modelId="{3099E884-8353-4466-AB38-A2BEAB214088}" type="presOf" srcId="{46831FF1-7EA1-4029-8B9B-7052EA6C01A3}" destId="{6DC827BC-8912-40EF-A6C4-E1A2F072E633}" srcOrd="0" destOrd="0" presId="urn:microsoft.com/office/officeart/2005/8/layout/hierarchy1"/>
    <dgm:cxn modelId="{81BCA687-6823-41BB-A05D-CC95930B5069}" type="presOf" srcId="{E43B0E6F-9445-4EC3-BEB1-E18398895AD5}" destId="{316FCDDA-D05C-41FB-A5C6-7D4B22078E92}" srcOrd="0" destOrd="0" presId="urn:microsoft.com/office/officeart/2005/8/layout/hierarchy1"/>
    <dgm:cxn modelId="{1ECBB970-2D70-4BC7-903E-9CC8FF2C27AD}" srcId="{6CAD51D1-CF5D-4241-A59B-0524CB48610B}" destId="{FABC0866-82B4-4C7D-8C46-B29E4F793DB8}" srcOrd="0" destOrd="0" parTransId="{5866C1C0-8CB8-4660-A6DC-40C78F8FE817}" sibTransId="{0CC0A041-B11E-454F-87C4-D9F660F09F8B}"/>
    <dgm:cxn modelId="{318DCC98-9669-4952-AB78-4FEEE1ED83E0}" srcId="{6CAD51D1-CF5D-4241-A59B-0524CB48610B}" destId="{E43B0E6F-9445-4EC3-BEB1-E18398895AD5}" srcOrd="3" destOrd="0" parTransId="{46831FF1-7EA1-4029-8B9B-7052EA6C01A3}" sibTransId="{A6F1E3CB-461E-4DEF-BEBA-F06AB8509C80}"/>
    <dgm:cxn modelId="{B1937D6A-57BC-4C09-8EB1-DF692361AC48}" srcId="{6CAD51D1-CF5D-4241-A59B-0524CB48610B}" destId="{5E5B0F04-93B9-4EEB-B9DD-6EC1CA35F372}" srcOrd="1" destOrd="0" parTransId="{F557DDB0-26CC-4FF1-8C0C-539166209F83}" sibTransId="{52F84DA5-B3DE-4B17-88DD-42CEAF091F19}"/>
    <dgm:cxn modelId="{77F3FE2D-9F63-40CE-94E1-56E5E63B8964}" type="presOf" srcId="{5866C1C0-8CB8-4660-A6DC-40C78F8FE817}" destId="{E68F1B27-27A7-48CD-AF32-AF3C5105EC78}" srcOrd="0" destOrd="0" presId="urn:microsoft.com/office/officeart/2005/8/layout/hierarchy1"/>
    <dgm:cxn modelId="{906D03CE-F2FB-407B-A952-60FDF59B5BC6}" type="presOf" srcId="{6F92E290-BE28-4F4D-9AD8-7EBA5FC8B472}" destId="{2F58605A-5B73-4AD9-BAA0-78F366E170BD}" srcOrd="0" destOrd="0" presId="urn:microsoft.com/office/officeart/2005/8/layout/hierarchy1"/>
    <dgm:cxn modelId="{904AAB34-2188-4E33-BD85-16272F10A34F}" type="presOf" srcId="{FABC0866-82B4-4C7D-8C46-B29E4F793DB8}" destId="{E0E6FDFE-31B1-4D72-B637-009BE8485DCD}" srcOrd="0" destOrd="0" presId="urn:microsoft.com/office/officeart/2005/8/layout/hierarchy1"/>
    <dgm:cxn modelId="{F25D2ADC-E32F-4467-A2FE-C4A83B213E49}" type="presParOf" srcId="{2F58605A-5B73-4AD9-BAA0-78F366E170BD}" destId="{42F3AF86-FD5F-4E28-95ED-D39F0A38F5E3}" srcOrd="0" destOrd="0" presId="urn:microsoft.com/office/officeart/2005/8/layout/hierarchy1"/>
    <dgm:cxn modelId="{98BA0026-88AF-4178-BD3D-91AEF1085E04}" type="presParOf" srcId="{42F3AF86-FD5F-4E28-95ED-D39F0A38F5E3}" destId="{119DC3DD-F58D-49C5-A143-F9EA36E0B6D1}" srcOrd="0" destOrd="0" presId="urn:microsoft.com/office/officeart/2005/8/layout/hierarchy1"/>
    <dgm:cxn modelId="{D68F7705-3F91-4367-AB14-83D9E94525B0}" type="presParOf" srcId="{119DC3DD-F58D-49C5-A143-F9EA36E0B6D1}" destId="{7A68B6D1-7960-4D00-B13F-9DD10993E414}" srcOrd="0" destOrd="0" presId="urn:microsoft.com/office/officeart/2005/8/layout/hierarchy1"/>
    <dgm:cxn modelId="{22E5F968-593B-4CA0-9A58-9F33768A9F2C}" type="presParOf" srcId="{119DC3DD-F58D-49C5-A143-F9EA36E0B6D1}" destId="{24DBC598-2AC7-457C-8890-FB94B49B7F97}" srcOrd="1" destOrd="0" presId="urn:microsoft.com/office/officeart/2005/8/layout/hierarchy1"/>
    <dgm:cxn modelId="{FC35AFDD-7356-41DA-AC51-A75950E631F1}" type="presParOf" srcId="{42F3AF86-FD5F-4E28-95ED-D39F0A38F5E3}" destId="{1F041637-4752-49D2-8BE9-CD924B2BB9B5}" srcOrd="1" destOrd="0" presId="urn:microsoft.com/office/officeart/2005/8/layout/hierarchy1"/>
    <dgm:cxn modelId="{A773C21F-BDDA-4BD8-82D9-9F32C5A0FD65}" type="presParOf" srcId="{1F041637-4752-49D2-8BE9-CD924B2BB9B5}" destId="{E68F1B27-27A7-48CD-AF32-AF3C5105EC78}" srcOrd="0" destOrd="0" presId="urn:microsoft.com/office/officeart/2005/8/layout/hierarchy1"/>
    <dgm:cxn modelId="{A3E8D2EF-74E4-451F-AD84-01AD9A4FCC49}" type="presParOf" srcId="{1F041637-4752-49D2-8BE9-CD924B2BB9B5}" destId="{C42F68B4-305E-4683-93AA-7264FE86ACD0}" srcOrd="1" destOrd="0" presId="urn:microsoft.com/office/officeart/2005/8/layout/hierarchy1"/>
    <dgm:cxn modelId="{ABF3A84B-6914-4EB9-8F6F-EBD56B283CCE}" type="presParOf" srcId="{C42F68B4-305E-4683-93AA-7264FE86ACD0}" destId="{DA647068-5749-4C6F-8F00-A8C52D1D02D1}" srcOrd="0" destOrd="0" presId="urn:microsoft.com/office/officeart/2005/8/layout/hierarchy1"/>
    <dgm:cxn modelId="{58F11B84-49FC-4A9C-9E49-90CDF7D0F94C}" type="presParOf" srcId="{DA647068-5749-4C6F-8F00-A8C52D1D02D1}" destId="{40F35178-57F7-4586-B320-026F1DD02AEF}" srcOrd="0" destOrd="0" presId="urn:microsoft.com/office/officeart/2005/8/layout/hierarchy1"/>
    <dgm:cxn modelId="{428E0820-13E9-489E-9011-25ACA0F96AA8}" type="presParOf" srcId="{DA647068-5749-4C6F-8F00-A8C52D1D02D1}" destId="{E0E6FDFE-31B1-4D72-B637-009BE8485DCD}" srcOrd="1" destOrd="0" presId="urn:microsoft.com/office/officeart/2005/8/layout/hierarchy1"/>
    <dgm:cxn modelId="{9D3CA1F9-1346-48F9-BE72-D3AC670345F0}" type="presParOf" srcId="{C42F68B4-305E-4683-93AA-7264FE86ACD0}" destId="{DACCF00A-F897-4193-996D-2BAAB08D4A23}" srcOrd="1" destOrd="0" presId="urn:microsoft.com/office/officeart/2005/8/layout/hierarchy1"/>
    <dgm:cxn modelId="{BE9C79EB-F63A-4088-B0CF-E1D4BA7F02D5}" type="presParOf" srcId="{1F041637-4752-49D2-8BE9-CD924B2BB9B5}" destId="{FCF9688F-52CC-4112-9B33-30575A4180CF}" srcOrd="2" destOrd="0" presId="urn:microsoft.com/office/officeart/2005/8/layout/hierarchy1"/>
    <dgm:cxn modelId="{58849CEA-D60C-46A8-8665-E3109C91CF43}" type="presParOf" srcId="{1F041637-4752-49D2-8BE9-CD924B2BB9B5}" destId="{D005360C-7A3B-4C4B-9560-E4237AA530BC}" srcOrd="3" destOrd="0" presId="urn:microsoft.com/office/officeart/2005/8/layout/hierarchy1"/>
    <dgm:cxn modelId="{B1777E6F-DC3D-4A41-B04F-77C80D2A3AB1}" type="presParOf" srcId="{D005360C-7A3B-4C4B-9560-E4237AA530BC}" destId="{25CCD522-2845-4044-85B7-798D6DC24D70}" srcOrd="0" destOrd="0" presId="urn:microsoft.com/office/officeart/2005/8/layout/hierarchy1"/>
    <dgm:cxn modelId="{CE4A3935-29DB-437F-9D98-4A6BF3A64E8E}" type="presParOf" srcId="{25CCD522-2845-4044-85B7-798D6DC24D70}" destId="{F40034A7-2DB0-4B1D-9AEF-8DEE0FA62982}" srcOrd="0" destOrd="0" presId="urn:microsoft.com/office/officeart/2005/8/layout/hierarchy1"/>
    <dgm:cxn modelId="{9B4FF44D-F188-4CA5-A307-FAA7C6629BBB}" type="presParOf" srcId="{25CCD522-2845-4044-85B7-798D6DC24D70}" destId="{800CC712-3EF6-4F9C-9B9D-561AAA9AA267}" srcOrd="1" destOrd="0" presId="urn:microsoft.com/office/officeart/2005/8/layout/hierarchy1"/>
    <dgm:cxn modelId="{AE24E74E-B6AB-4469-8EFF-CA81AB2EA991}" type="presParOf" srcId="{D005360C-7A3B-4C4B-9560-E4237AA530BC}" destId="{33074BAD-5F76-4F93-8705-0BA2E5977308}" srcOrd="1" destOrd="0" presId="urn:microsoft.com/office/officeart/2005/8/layout/hierarchy1"/>
    <dgm:cxn modelId="{AC2C13BF-BF9C-4C67-A6E6-0229E00A434F}" type="presParOf" srcId="{1F041637-4752-49D2-8BE9-CD924B2BB9B5}" destId="{E1A1DF14-06A3-40D9-B275-D3836F8D1638}" srcOrd="4" destOrd="0" presId="urn:microsoft.com/office/officeart/2005/8/layout/hierarchy1"/>
    <dgm:cxn modelId="{C1C9BA35-80FA-41D9-AE18-346C0482ECE7}" type="presParOf" srcId="{1F041637-4752-49D2-8BE9-CD924B2BB9B5}" destId="{FC750167-5EC0-457C-8B98-88FD8CA80D56}" srcOrd="5" destOrd="0" presId="urn:microsoft.com/office/officeart/2005/8/layout/hierarchy1"/>
    <dgm:cxn modelId="{B332CCD7-E924-4F7B-9BFD-95CAAE885762}" type="presParOf" srcId="{FC750167-5EC0-457C-8B98-88FD8CA80D56}" destId="{4FFD2E36-B6A3-423D-8763-2C0D351D8983}" srcOrd="0" destOrd="0" presId="urn:microsoft.com/office/officeart/2005/8/layout/hierarchy1"/>
    <dgm:cxn modelId="{C672D47D-C7C1-4C8E-8289-801B022E5480}" type="presParOf" srcId="{4FFD2E36-B6A3-423D-8763-2C0D351D8983}" destId="{FF8B731F-7E1A-43AD-BA9B-6B61DD909CEC}" srcOrd="0" destOrd="0" presId="urn:microsoft.com/office/officeart/2005/8/layout/hierarchy1"/>
    <dgm:cxn modelId="{99B6E8CF-111C-46E4-A0BE-CFC2D1CD288D}" type="presParOf" srcId="{4FFD2E36-B6A3-423D-8763-2C0D351D8983}" destId="{7C0C676E-49F7-47C1-B01E-BDA61228BC49}" srcOrd="1" destOrd="0" presId="urn:microsoft.com/office/officeart/2005/8/layout/hierarchy1"/>
    <dgm:cxn modelId="{8A6F8D91-2361-4823-AC03-95C034252BBC}" type="presParOf" srcId="{FC750167-5EC0-457C-8B98-88FD8CA80D56}" destId="{7F56DB14-E4E8-45CD-9429-B48A086510BD}" srcOrd="1" destOrd="0" presId="urn:microsoft.com/office/officeart/2005/8/layout/hierarchy1"/>
    <dgm:cxn modelId="{7914D396-9A9F-44C0-BC07-1328F2908D71}" type="presParOf" srcId="{1F041637-4752-49D2-8BE9-CD924B2BB9B5}" destId="{6DC827BC-8912-40EF-A6C4-E1A2F072E633}" srcOrd="6" destOrd="0" presId="urn:microsoft.com/office/officeart/2005/8/layout/hierarchy1"/>
    <dgm:cxn modelId="{3FB9C6DD-0182-4111-ABFB-AB44F6D07475}" type="presParOf" srcId="{1F041637-4752-49D2-8BE9-CD924B2BB9B5}" destId="{7E1F7DCC-E694-4165-93D7-198DEE808B0A}" srcOrd="7" destOrd="0" presId="urn:microsoft.com/office/officeart/2005/8/layout/hierarchy1"/>
    <dgm:cxn modelId="{72D98F59-E3A0-47AE-9DE5-B043CBD6419B}" type="presParOf" srcId="{7E1F7DCC-E694-4165-93D7-198DEE808B0A}" destId="{F63839CF-6811-461D-A13B-D98104135380}" srcOrd="0" destOrd="0" presId="urn:microsoft.com/office/officeart/2005/8/layout/hierarchy1"/>
    <dgm:cxn modelId="{8A8B551A-5F16-4CA9-B983-02267C728879}" type="presParOf" srcId="{F63839CF-6811-461D-A13B-D98104135380}" destId="{0D196D07-C5B7-4BEE-8547-B6417AFF9C98}" srcOrd="0" destOrd="0" presId="urn:microsoft.com/office/officeart/2005/8/layout/hierarchy1"/>
    <dgm:cxn modelId="{DD90B5D4-F32A-4F4C-964A-E90699185C48}" type="presParOf" srcId="{F63839CF-6811-461D-A13B-D98104135380}" destId="{316FCDDA-D05C-41FB-A5C6-7D4B22078E92}" srcOrd="1" destOrd="0" presId="urn:microsoft.com/office/officeart/2005/8/layout/hierarchy1"/>
    <dgm:cxn modelId="{5DC8A84A-491D-4D9E-BA7A-26128A8956B0}" type="presParOf" srcId="{7E1F7DCC-E694-4165-93D7-198DEE808B0A}" destId="{77999C48-6E98-4D11-B0AE-64B4979A7985}"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77914A-3ED8-4D1E-BCB8-EE3245DBEC22}" type="datetimeFigureOut">
              <a:rPr lang="ru-RU" smtClean="0"/>
              <a:pPr/>
              <a:t>06.07.2017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A6731F-4C31-4290-B6BA-734AEC386F7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7A6731F-4C31-4290-B6BA-734AEC386F70}"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C2446723-99AE-449C-AA40-996B9D717723}" type="datetimeFigureOut">
              <a:rPr lang="ru-RU" smtClean="0"/>
              <a:pPr/>
              <a:t>06.07.2017</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126F023-CEEC-471C-A6E3-87819040663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446723-99AE-449C-AA40-996B9D717723}" type="datetimeFigureOut">
              <a:rPr lang="ru-RU" smtClean="0"/>
              <a:pPr/>
              <a:t>06.07.2017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26F023-CEEC-471C-A6E3-87819040663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446723-99AE-449C-AA40-996B9D717723}" type="datetimeFigureOut">
              <a:rPr lang="ru-RU" smtClean="0"/>
              <a:pPr/>
              <a:t>06.07.2017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26F023-CEEC-471C-A6E3-87819040663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446723-99AE-449C-AA40-996B9D717723}" type="datetimeFigureOut">
              <a:rPr lang="ru-RU" smtClean="0"/>
              <a:pPr/>
              <a:t>06.07.2017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26F023-CEEC-471C-A6E3-87819040663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2446723-99AE-449C-AA40-996B9D717723}" type="datetimeFigureOut">
              <a:rPr lang="ru-RU" smtClean="0"/>
              <a:pPr/>
              <a:t>06.07.2017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26F023-CEEC-471C-A6E3-87819040663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2446723-99AE-449C-AA40-996B9D717723}" type="datetimeFigureOut">
              <a:rPr lang="ru-RU" smtClean="0"/>
              <a:pPr/>
              <a:t>06.07.2017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126F023-CEEC-471C-A6E3-87819040663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C2446723-99AE-449C-AA40-996B9D717723}" type="datetimeFigureOut">
              <a:rPr lang="ru-RU" smtClean="0"/>
              <a:pPr/>
              <a:t>06.07.2017</a:t>
            </a:fld>
            <a:endParaRPr lang="ru-RU"/>
          </a:p>
        </p:txBody>
      </p:sp>
      <p:sp>
        <p:nvSpPr>
          <p:cNvPr id="27" name="Номер слайда 26"/>
          <p:cNvSpPr>
            <a:spLocks noGrp="1"/>
          </p:cNvSpPr>
          <p:nvPr>
            <p:ph type="sldNum" sz="quarter" idx="11"/>
          </p:nvPr>
        </p:nvSpPr>
        <p:spPr/>
        <p:txBody>
          <a:bodyPr rtlCol="0"/>
          <a:lstStyle/>
          <a:p>
            <a:fld id="{1126F023-CEEC-471C-A6E3-878190406639}"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C2446723-99AE-449C-AA40-996B9D717723}" type="datetimeFigureOut">
              <a:rPr lang="ru-RU" smtClean="0"/>
              <a:pPr/>
              <a:t>06.07.2017</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1126F023-CEEC-471C-A6E3-87819040663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446723-99AE-449C-AA40-996B9D717723}" type="datetimeFigureOut">
              <a:rPr lang="ru-RU" smtClean="0"/>
              <a:pPr/>
              <a:t>06.07.2017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126F023-CEEC-471C-A6E3-87819040663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2446723-99AE-449C-AA40-996B9D717723}" type="datetimeFigureOut">
              <a:rPr lang="ru-RU" smtClean="0"/>
              <a:pPr/>
              <a:t>06.07.2017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126F023-CEEC-471C-A6E3-87819040663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2446723-99AE-449C-AA40-996B9D717723}" type="datetimeFigureOut">
              <a:rPr lang="ru-RU" smtClean="0"/>
              <a:pPr/>
              <a:t>06.07.2017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126F023-CEEC-471C-A6E3-87819040663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2446723-99AE-449C-AA40-996B9D717723}" type="datetimeFigureOut">
              <a:rPr lang="ru-RU" smtClean="0"/>
              <a:pPr/>
              <a:t>06.07.2017</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126F023-CEEC-471C-A6E3-87819040663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357166"/>
            <a:ext cx="7814198" cy="3429024"/>
          </a:xfrm>
        </p:spPr>
        <p:txBody>
          <a:bodyPr>
            <a:noAutofit/>
          </a:bodyPr>
          <a:lstStyle/>
          <a:p>
            <a:pPr algn="ctr">
              <a:lnSpc>
                <a:spcPts val="4000"/>
              </a:lnSpc>
            </a:pPr>
            <a:r>
              <a:rPr lang="uk-UA" sz="2600" dirty="0" smtClean="0"/>
              <a:t>АКТУАЛЬНІСТЬ РОЗРОБКИ </a:t>
            </a:r>
            <a:r>
              <a:rPr lang="uk-UA" sz="2600" dirty="0" smtClean="0"/>
              <a:t>КОРЕКЦІЙНО-РОЗВИТКОВИХ ПРОГРАМ «ЛІКУВАЛЬНА ФІЗКУЛЬТУРА» ДЛЯ СПЕЦІАЛЬНИХ ЗАГАЛЬНООСВІТНІХ НАВЧАЛЬНИХ ЗАКЛАДІВ ДЛЯ ДІТЕЙ З </a:t>
            </a:r>
            <a:r>
              <a:rPr lang="uk-UA" sz="2600" dirty="0" smtClean="0"/>
              <a:t>ІНТЕЛЕКТУАЛЬНИМИ </a:t>
            </a:r>
            <a:r>
              <a:rPr lang="uk-UA" sz="2600" dirty="0" smtClean="0"/>
              <a:t>ПОРУШЕННЯМИ </a:t>
            </a:r>
            <a:endParaRPr lang="ru-RU" sz="2600" dirty="0">
              <a:ln cmpd="dbl">
                <a:noFill/>
              </a:ln>
              <a:solidFill>
                <a:schemeClr val="bg2">
                  <a:lumMod val="20000"/>
                  <a:lumOff val="80000"/>
                </a:schemeClr>
              </a:solidFill>
              <a:effectLst/>
              <a:latin typeface="Arial Black" pitchFamily="34" charset="0"/>
              <a:cs typeface="Times New Roman" pitchFamily="18" charset="0"/>
            </a:endParaRPr>
          </a:p>
        </p:txBody>
      </p:sp>
      <p:sp>
        <p:nvSpPr>
          <p:cNvPr id="3" name="Подзаголовок 2"/>
          <p:cNvSpPr>
            <a:spLocks noGrp="1"/>
          </p:cNvSpPr>
          <p:nvPr>
            <p:ph type="subTitle" idx="1"/>
          </p:nvPr>
        </p:nvSpPr>
        <p:spPr>
          <a:xfrm>
            <a:off x="1403648" y="4643446"/>
            <a:ext cx="6400800" cy="1737882"/>
          </a:xfrm>
        </p:spPr>
        <p:txBody>
          <a:bodyPr>
            <a:normAutofit fontScale="92500"/>
          </a:bodyPr>
          <a:lstStyle/>
          <a:p>
            <a:pPr algn="r"/>
            <a:r>
              <a:rPr lang="uk-UA" dirty="0" smtClean="0">
                <a:solidFill>
                  <a:srgbClr val="0066CC"/>
                </a:solidFill>
                <a:latin typeface="Times New Roman" pitchFamily="18" charset="0"/>
                <a:cs typeface="Times New Roman" pitchFamily="18" charset="0"/>
              </a:rPr>
              <a:t>І.В. Бобренко,</a:t>
            </a:r>
          </a:p>
          <a:p>
            <a:pPr algn="r"/>
            <a:r>
              <a:rPr lang="uk-UA" dirty="0" smtClean="0">
                <a:solidFill>
                  <a:srgbClr val="0066CC"/>
                </a:solidFill>
                <a:latin typeface="Times New Roman" pitchFamily="18" charset="0"/>
                <a:cs typeface="Times New Roman" pitchFamily="18" charset="0"/>
              </a:rPr>
              <a:t>молодший науковий співробітник</a:t>
            </a:r>
          </a:p>
          <a:p>
            <a:pPr algn="r"/>
            <a:r>
              <a:rPr lang="uk-UA" dirty="0" smtClean="0">
                <a:solidFill>
                  <a:srgbClr val="0066CC"/>
                </a:solidFill>
                <a:latin typeface="Times New Roman" pitchFamily="18" charset="0"/>
                <a:ea typeface="Verdana" pitchFamily="34" charset="0"/>
                <a:cs typeface="Times New Roman" pitchFamily="18" charset="0"/>
              </a:rPr>
              <a:t>лабораторії</a:t>
            </a:r>
            <a:r>
              <a:rPr lang="uk-UA" dirty="0" smtClean="0">
                <a:solidFill>
                  <a:srgbClr val="0066CC"/>
                </a:solidFill>
                <a:latin typeface="Times New Roman" pitchFamily="18" charset="0"/>
                <a:cs typeface="Times New Roman" pitchFamily="18" charset="0"/>
              </a:rPr>
              <a:t> олігофренопедагогіки</a:t>
            </a:r>
          </a:p>
          <a:p>
            <a:r>
              <a:rPr lang="uk-UA" dirty="0" smtClean="0">
                <a:solidFill>
                  <a:srgbClr val="0066CC"/>
                </a:solidFill>
                <a:latin typeface="Times New Roman" pitchFamily="18" charset="0"/>
                <a:cs typeface="Times New Roman" pitchFamily="18" charset="0"/>
              </a:rPr>
              <a:t>Інституту спеціальної педагогіки НАПН України</a:t>
            </a:r>
            <a:endParaRPr lang="uk-UA" dirty="0">
              <a:solidFill>
                <a:srgbClr val="0066CC"/>
              </a:solidFill>
              <a:latin typeface="Times New Roman" pitchFamily="18" charset="0"/>
              <a:cs typeface="Times New Roman" pitchFamily="18"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28670"/>
            <a:ext cx="8305800" cy="5357850"/>
          </a:xfrm>
        </p:spPr>
        <p:txBody>
          <a:bodyPr>
            <a:normAutofit fontScale="90000"/>
          </a:bodyPr>
          <a:lstStyle/>
          <a:p>
            <a:r>
              <a:rPr lang="ru-RU" sz="2400" dirty="0" smtClean="0">
                <a:latin typeface="Times New Roman" pitchFamily="18" charset="0"/>
                <a:cs typeface="Times New Roman" pitchFamily="18" charset="0"/>
              </a:rPr>
              <a:t>	</a:t>
            </a:r>
            <a:r>
              <a:rPr lang="uk-UA" sz="2600" dirty="0" smtClean="0">
                <a:solidFill>
                  <a:srgbClr val="0066CC"/>
                </a:solidFill>
              </a:rPr>
              <a:t>Програму з лікувальної фізкультури для спеціальних загальноосвітніх навчальних закладів для дітей з порушеннями інтелектуального розвитку розроблено на основі положень Державного стандарту початкової загальної освіти для дітей з особливими освітніми потребами, затвердженого Постановою Кабінету Міністрів України  з урахуванням Критеріїв оцінювання навчальних досягнень учнів, їх психофізичних і вікових особливостей. </a:t>
            </a:r>
            <a:br>
              <a:rPr lang="uk-UA" sz="2600" dirty="0" smtClean="0">
                <a:solidFill>
                  <a:srgbClr val="0066CC"/>
                </a:solidFill>
              </a:rPr>
            </a:br>
            <a:r>
              <a:rPr lang="uk-UA" sz="2600" dirty="0" smtClean="0">
                <a:solidFill>
                  <a:srgbClr val="0066CC"/>
                </a:solidFill>
              </a:rPr>
              <a:t>	Програму створено з урахуванням сучасних наукових даних і практичного досвіду вчителів з фізичного виховання</a:t>
            </a:r>
            <a:r>
              <a:rPr lang="en-US" sz="2600" dirty="0" smtClean="0">
                <a:solidFill>
                  <a:srgbClr val="0066CC"/>
                </a:solidFill>
              </a:rPr>
              <a:t> </a:t>
            </a:r>
            <a:r>
              <a:rPr lang="uk-UA" sz="2600" dirty="0" smtClean="0">
                <a:solidFill>
                  <a:srgbClr val="0066CC"/>
                </a:solidFill>
              </a:rPr>
              <a:t>Постанова Кабінету Міністрів України від 21 серпня 2013 року № 607 «Про затвердження Державного стандарту початкової загальної освіти для дітей з особливими освітніми потребами»</a:t>
            </a:r>
            <a:endParaRPr lang="ru-RU" sz="2600" dirty="0">
              <a:solidFill>
                <a:srgbClr val="0066CC"/>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2276872"/>
            <a:ext cx="7246588" cy="1152128"/>
          </a:xfrm>
        </p:spPr>
        <p:txBody>
          <a:bodyPr>
            <a:normAutofit/>
          </a:bodyPr>
          <a:lstStyle/>
          <a:p>
            <a:pPr algn="ctr"/>
            <a:r>
              <a:rPr lang="ru-RU" sz="4400" b="1" dirty="0" smtClean="0">
                <a:solidFill>
                  <a:srgbClr val="046181"/>
                </a:solidFill>
                <a:latin typeface="Times New Roman" pitchFamily="18" charset="0"/>
                <a:cs typeface="Times New Roman" pitchFamily="18" charset="0"/>
              </a:rPr>
              <a:t>ДЯКУЮ ЗА УВАГУ!</a:t>
            </a:r>
            <a:endParaRPr lang="ru-RU" sz="4400" b="1" dirty="0">
              <a:solidFill>
                <a:srgbClr val="04618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cs typeface="Times New Roman" pitchFamily="18" charset="0"/>
              </a:rPr>
              <a:t>	</a:t>
            </a:r>
            <a:endParaRPr lang="ru-RU" sz="2700" dirty="0">
              <a:latin typeface="Times New Roman" pitchFamily="18" charset="0"/>
              <a:cs typeface="Times New Roman" pitchFamily="18" charset="0"/>
            </a:endParaRPr>
          </a:p>
        </p:txBody>
      </p:sp>
      <p:sp>
        <p:nvSpPr>
          <p:cNvPr id="4" name="Текст 3"/>
          <p:cNvSpPr>
            <a:spLocks noGrp="1"/>
          </p:cNvSpPr>
          <p:nvPr>
            <p:ph type="body" idx="2"/>
          </p:nvPr>
        </p:nvSpPr>
        <p:spPr>
          <a:xfrm>
            <a:off x="285720" y="4572008"/>
            <a:ext cx="2428892" cy="1676392"/>
          </a:xfrm>
        </p:spPr>
        <p:txBody>
          <a:bodyPr>
            <a:normAutofit lnSpcReduction="10000"/>
          </a:bodyPr>
          <a:lstStyle/>
          <a:p>
            <a:r>
              <a:rPr lang="uk-UA" dirty="0" smtClean="0">
                <a:solidFill>
                  <a:srgbClr val="0066CC"/>
                </a:solidFill>
              </a:rPr>
              <a:t>Вивчення навчального предмета «Фізична культура» в спеціальних загальноосвітніх навчальних закладах для дітей з порушеннями розумового розвитку (інваріантна складова)</a:t>
            </a:r>
            <a:endParaRPr lang="en-US" dirty="0">
              <a:solidFill>
                <a:srgbClr val="0066CC"/>
              </a:solidFill>
            </a:endParaRPr>
          </a:p>
        </p:txBody>
      </p:sp>
      <p:graphicFrame>
        <p:nvGraphicFramePr>
          <p:cNvPr id="5" name="Содержимое 4"/>
          <p:cNvGraphicFramePr>
            <a:graphicFrameLocks noGrp="1"/>
          </p:cNvGraphicFramePr>
          <p:nvPr>
            <p:ph sz="half" idx="1"/>
          </p:nvPr>
        </p:nvGraphicFramePr>
        <p:xfrm>
          <a:off x="3000364" y="357166"/>
          <a:ext cx="5929354"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736"/>
            <a:ext cx="7676356" cy="4094196"/>
          </a:xfrm>
        </p:spPr>
        <p:txBody>
          <a:bodyPr>
            <a:noAutofit/>
          </a:bodyPr>
          <a:lstStyle/>
          <a:p>
            <a:pPr algn="just"/>
            <a:r>
              <a:rPr lang="uk-UA" sz="2400" dirty="0" err="1" smtClean="0">
                <a:solidFill>
                  <a:srgbClr val="0066CC"/>
                </a:solidFill>
              </a:rPr>
              <a:t>К</a:t>
            </a:r>
            <a:r>
              <a:rPr lang="uk-UA" sz="2400" b="0" dirty="0" err="1" smtClean="0">
                <a:solidFill>
                  <a:srgbClr val="0066CC"/>
                </a:solidFill>
              </a:rPr>
              <a:t>орекційно-розвиткова</a:t>
            </a:r>
            <a:r>
              <a:rPr lang="uk-UA" sz="2400" b="0" dirty="0" smtClean="0">
                <a:solidFill>
                  <a:srgbClr val="0066CC"/>
                </a:solidFill>
              </a:rPr>
              <a:t> </a:t>
            </a:r>
            <a:r>
              <a:rPr lang="uk-UA" sz="2400" b="0" dirty="0" smtClean="0">
                <a:solidFill>
                  <a:srgbClr val="0066CC"/>
                </a:solidFill>
              </a:rPr>
              <a:t>робота – вагомий напрям педагогічної діяльності в системі навчально-виховного процесу спеціальної загальноосвітньої школи для дітей з порушеннями розумового розвитку. Одним із елементів системи </a:t>
            </a:r>
            <a:r>
              <a:rPr lang="uk-UA" sz="2400" b="0" dirty="0" err="1" smtClean="0">
                <a:solidFill>
                  <a:srgbClr val="0066CC"/>
                </a:solidFill>
              </a:rPr>
              <a:t>корекційно-розвиткової</a:t>
            </a:r>
            <a:r>
              <a:rPr lang="uk-UA" sz="2400" b="0" dirty="0" smtClean="0">
                <a:solidFill>
                  <a:srgbClr val="0066CC"/>
                </a:solidFill>
              </a:rPr>
              <a:t> роботи в спеціальних загальноосвітніх навчальних закладах для дітей з порушеннями розумового розвитку є предмет «Лікувальна фізкультура»</a:t>
            </a:r>
            <a:r>
              <a:rPr lang="en-US" sz="2400" b="0" dirty="0" smtClean="0">
                <a:solidFill>
                  <a:srgbClr val="0066CC"/>
                </a:solidFill>
              </a:rPr>
              <a:t/>
            </a:r>
            <a:br>
              <a:rPr lang="en-US" sz="2400" b="0" dirty="0" smtClean="0">
                <a:solidFill>
                  <a:srgbClr val="0066CC"/>
                </a:solidFill>
              </a:rPr>
            </a:br>
            <a:endParaRPr lang="ru-RU" sz="2400" b="0" dirty="0">
              <a:solidFill>
                <a:srgbClr val="0066CC"/>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500042"/>
            <a:ext cx="2743200" cy="1162050"/>
          </a:xfrm>
        </p:spPr>
        <p:txBody>
          <a:bodyPr>
            <a:normAutofit/>
          </a:bodyPr>
          <a:lstStyle/>
          <a:p>
            <a:r>
              <a:rPr lang="ru-RU" sz="2800" dirty="0" smtClean="0">
                <a:latin typeface="Times New Roman" pitchFamily="18" charset="0"/>
                <a:cs typeface="Times New Roman" pitchFamily="18" charset="0"/>
              </a:rPr>
              <a:t>	</a:t>
            </a:r>
            <a:endParaRPr lang="ru-RU" sz="2700" dirty="0">
              <a:latin typeface="Times New Roman" pitchFamily="18" charset="0"/>
              <a:cs typeface="Times New Roman" pitchFamily="18" charset="0"/>
            </a:endParaRPr>
          </a:p>
        </p:txBody>
      </p:sp>
      <p:sp>
        <p:nvSpPr>
          <p:cNvPr id="4" name="Текст 3"/>
          <p:cNvSpPr>
            <a:spLocks noGrp="1"/>
          </p:cNvSpPr>
          <p:nvPr>
            <p:ph type="body" idx="2"/>
          </p:nvPr>
        </p:nvSpPr>
        <p:spPr>
          <a:xfrm>
            <a:off x="357158" y="5429264"/>
            <a:ext cx="7858180" cy="819136"/>
          </a:xfrm>
        </p:spPr>
        <p:txBody>
          <a:bodyPr>
            <a:noAutofit/>
          </a:bodyPr>
          <a:lstStyle/>
          <a:p>
            <a:r>
              <a:rPr lang="uk-UA" sz="1800" dirty="0" err="1" smtClean="0">
                <a:solidFill>
                  <a:srgbClr val="0066CC"/>
                </a:solidFill>
              </a:rPr>
              <a:t>Корекційно-розвиткові</a:t>
            </a:r>
            <a:r>
              <a:rPr lang="uk-UA" sz="1800" dirty="0" smtClean="0">
                <a:solidFill>
                  <a:srgbClr val="0066CC"/>
                </a:solidFill>
              </a:rPr>
              <a:t> заняття</a:t>
            </a:r>
            <a:r>
              <a:rPr lang="uk-UA" sz="1800" b="1" dirty="0" smtClean="0">
                <a:solidFill>
                  <a:srgbClr val="0066CC"/>
                </a:solidFill>
              </a:rPr>
              <a:t> </a:t>
            </a:r>
            <a:r>
              <a:rPr lang="uk-UA" sz="1800" dirty="0" smtClean="0">
                <a:solidFill>
                  <a:srgbClr val="0066CC"/>
                </a:solidFill>
              </a:rPr>
              <a:t>в спеціальних загальноосвітніх навчальних закладах для дітей з порушеннями розумового розвитку (початкова ланка освіти)</a:t>
            </a:r>
            <a:endParaRPr lang="en-US" sz="1800" dirty="0">
              <a:solidFill>
                <a:srgbClr val="0066CC"/>
              </a:solidFill>
            </a:endParaRPr>
          </a:p>
        </p:txBody>
      </p:sp>
      <p:graphicFrame>
        <p:nvGraphicFramePr>
          <p:cNvPr id="8" name="Содержимое 7"/>
          <p:cNvGraphicFramePr>
            <a:graphicFrameLocks noGrp="1"/>
          </p:cNvGraphicFramePr>
          <p:nvPr>
            <p:ph sz="half" idx="1"/>
          </p:nvPr>
        </p:nvGraphicFramePr>
        <p:xfrm>
          <a:off x="500034" y="785794"/>
          <a:ext cx="8429684"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cs typeface="Times New Roman" pitchFamily="18" charset="0"/>
              </a:rPr>
              <a:t>	</a:t>
            </a:r>
            <a:endParaRPr lang="ru-RU" sz="2700" dirty="0">
              <a:latin typeface="Times New Roman" pitchFamily="18" charset="0"/>
              <a:cs typeface="Times New Roman" pitchFamily="18" charset="0"/>
            </a:endParaRPr>
          </a:p>
        </p:txBody>
      </p:sp>
      <p:sp>
        <p:nvSpPr>
          <p:cNvPr id="4" name="Текст 3"/>
          <p:cNvSpPr>
            <a:spLocks noGrp="1"/>
          </p:cNvSpPr>
          <p:nvPr>
            <p:ph type="body" idx="2"/>
          </p:nvPr>
        </p:nvSpPr>
        <p:spPr>
          <a:xfrm>
            <a:off x="357158" y="6286520"/>
            <a:ext cx="6000792" cy="357190"/>
          </a:xfrm>
        </p:spPr>
        <p:txBody>
          <a:bodyPr>
            <a:normAutofit/>
          </a:bodyPr>
          <a:lstStyle/>
          <a:p>
            <a:r>
              <a:rPr lang="uk-UA" dirty="0" smtClean="0">
                <a:solidFill>
                  <a:srgbClr val="0066CC"/>
                </a:solidFill>
              </a:rPr>
              <a:t>Галузі використання лікувальної фізичної культури</a:t>
            </a:r>
            <a:endParaRPr lang="en-US" dirty="0" smtClean="0">
              <a:solidFill>
                <a:srgbClr val="0066CC"/>
              </a:solidFill>
            </a:endParaRPr>
          </a:p>
          <a:p>
            <a:endParaRPr lang="en-US" dirty="0"/>
          </a:p>
        </p:txBody>
      </p:sp>
      <p:pic>
        <p:nvPicPr>
          <p:cNvPr id="5" name="Содержимое 4" descr="Рис 1, 2, 3       5 (2)   4-001.jpg"/>
          <p:cNvPicPr>
            <a:picLocks noGrp="1" noChangeAspect="1"/>
          </p:cNvPicPr>
          <p:nvPr>
            <p:ph sz="half" idx="1"/>
          </p:nvPr>
        </p:nvPicPr>
        <p:blipFill>
          <a:blip r:embed="rId2" cstate="print"/>
          <a:stretch>
            <a:fillRect/>
          </a:stretch>
        </p:blipFill>
        <p:spPr>
          <a:xfrm>
            <a:off x="152400" y="357166"/>
            <a:ext cx="8634442" cy="5786478"/>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cs typeface="Times New Roman" pitchFamily="18" charset="0"/>
              </a:rPr>
              <a:t>	</a:t>
            </a:r>
            <a:endParaRPr lang="ru-RU" sz="2700" dirty="0">
              <a:latin typeface="Times New Roman" pitchFamily="18" charset="0"/>
              <a:cs typeface="Times New Roman" pitchFamily="18" charset="0"/>
            </a:endParaRPr>
          </a:p>
        </p:txBody>
      </p:sp>
      <p:sp>
        <p:nvSpPr>
          <p:cNvPr id="7" name="Прямоугольник 6"/>
          <p:cNvSpPr/>
          <p:nvPr/>
        </p:nvSpPr>
        <p:spPr>
          <a:xfrm>
            <a:off x="571472" y="2000240"/>
            <a:ext cx="7643866" cy="1938992"/>
          </a:xfrm>
          <a:prstGeom prst="rect">
            <a:avLst/>
          </a:prstGeom>
        </p:spPr>
        <p:txBody>
          <a:bodyPr wrap="square">
            <a:spAutoFit/>
          </a:bodyPr>
          <a:lstStyle/>
          <a:p>
            <a:r>
              <a:rPr lang="uk-UA" sz="2800" dirty="0" smtClean="0">
                <a:solidFill>
                  <a:schemeClr val="tx2"/>
                </a:solidFill>
              </a:rPr>
              <a:t>	</a:t>
            </a:r>
            <a:r>
              <a:rPr lang="uk-UA" sz="3000" dirty="0" smtClean="0">
                <a:solidFill>
                  <a:srgbClr val="0066CC"/>
                </a:solidFill>
              </a:rPr>
              <a:t>Основною</a:t>
            </a:r>
            <a:r>
              <a:rPr lang="uk-UA" sz="3000" i="1" dirty="0" smtClean="0">
                <a:solidFill>
                  <a:srgbClr val="0066CC"/>
                </a:solidFill>
              </a:rPr>
              <a:t> </a:t>
            </a:r>
            <a:r>
              <a:rPr lang="uk-UA" sz="3000" b="1" i="1" dirty="0" smtClean="0">
                <a:solidFill>
                  <a:srgbClr val="0066CC"/>
                </a:solidFill>
              </a:rPr>
              <a:t>метою</a:t>
            </a:r>
            <a:r>
              <a:rPr lang="uk-UA" sz="3000" dirty="0" smtClean="0">
                <a:solidFill>
                  <a:srgbClr val="0066CC"/>
                </a:solidFill>
              </a:rPr>
              <a:t> предмету «Лікувальна фізкультура» є: гармонізація психофізичного розвитку учнів і корекція його порушень</a:t>
            </a:r>
            <a:endParaRPr lang="en-US" sz="3000" dirty="0">
              <a:solidFill>
                <a:srgbClr val="0066CC"/>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305800" cy="2928958"/>
          </a:xfrm>
        </p:spPr>
        <p:txBody>
          <a:bodyPr>
            <a:normAutofit/>
          </a:bodyPr>
          <a:lstStyle/>
          <a:p>
            <a:r>
              <a:rPr lang="ru-RU" sz="2800" dirty="0" smtClean="0">
                <a:latin typeface="Times New Roman" pitchFamily="18" charset="0"/>
                <a:cs typeface="Times New Roman" pitchFamily="18" charset="0"/>
              </a:rPr>
              <a:t>	</a:t>
            </a:r>
            <a:endParaRPr lang="ru-RU" sz="2700" dirty="0">
              <a:latin typeface="Times New Roman" pitchFamily="18" charset="0"/>
              <a:cs typeface="Times New Roman" pitchFamily="18" charset="0"/>
            </a:endParaRPr>
          </a:p>
        </p:txBody>
      </p:sp>
      <p:sp>
        <p:nvSpPr>
          <p:cNvPr id="8193" name="Rectangle 1"/>
          <p:cNvSpPr>
            <a:spLocks noChangeArrowheads="1"/>
          </p:cNvSpPr>
          <p:nvPr/>
        </p:nvSpPr>
        <p:spPr bwMode="auto">
          <a:xfrm>
            <a:off x="214282" y="357166"/>
            <a:ext cx="7929618"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uk-UA" sz="2000" b="1"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endParaRPr>
          </a:p>
          <a:p>
            <a:pPr lvl="0" indent="450850" algn="ctr" fontAlgn="base">
              <a:spcBef>
                <a:spcPct val="0"/>
              </a:spcBef>
              <a:spcAft>
                <a:spcPct val="0"/>
              </a:spcAft>
            </a:pPr>
            <a:r>
              <a:rPr kumimoji="0" lang="uk-UA" sz="2000" b="1"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МЕТА </a:t>
            </a:r>
            <a:r>
              <a:rPr kumimoji="0" lang="uk-UA" sz="2000" b="1"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реалізується вирішенням наступних взаємопов</a:t>
            </a:r>
            <a:r>
              <a:rPr kumimoji="0" lang="uk-UA" sz="2000" b="1" i="0" u="none" strike="noStrike" cap="none" normalizeH="0" baseline="0" dirty="0" smtClean="0">
                <a:ln>
                  <a:noFill/>
                </a:ln>
                <a:solidFill>
                  <a:srgbClr val="0066CC"/>
                </a:solidFill>
                <a:effectLst/>
                <a:latin typeface="Calibri"/>
                <a:ea typeface="Calibri" pitchFamily="34" charset="0"/>
                <a:cs typeface="Times New Roman" pitchFamily="18" charset="0"/>
              </a:rPr>
              <a:t>’</a:t>
            </a:r>
            <a:r>
              <a:rPr kumimoji="0" lang="uk-UA" sz="2000" b="1"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язаних </a:t>
            </a:r>
            <a:r>
              <a:rPr lang="uk-UA" sz="2000" b="1" i="1" dirty="0" smtClean="0">
                <a:solidFill>
                  <a:schemeClr val="tx2"/>
                </a:solidFill>
                <a:latin typeface="Times New Roman" pitchFamily="18" charset="0"/>
                <a:ea typeface="Calibri" pitchFamily="34" charset="0"/>
                <a:cs typeface="Times New Roman" pitchFamily="18" charset="0"/>
              </a:rPr>
              <a:t>ЗАВДАНЬ </a:t>
            </a:r>
            <a:r>
              <a:rPr kumimoji="0" lang="uk-UA" sz="2000" b="1"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a:t>
            </a:r>
            <a:endParaRPr kumimoji="0" lang="en-US" sz="2000" b="1"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sz="2000" b="1"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200" b="1"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1</a:t>
            </a:r>
            <a:r>
              <a:rPr kumimoji="0" lang="uk-UA" sz="2200" b="1"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a:t>
            </a:r>
            <a:r>
              <a:rPr kumimoji="0" lang="uk-UA" sz="22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 Основних:</a:t>
            </a:r>
            <a:endParaRPr kumimoji="0" lang="en-US" sz="22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sz="2200" b="1"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200" b="1"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1.1</a:t>
            </a:r>
            <a:r>
              <a:rPr kumimoji="0" lang="uk-UA" sz="2200" b="1"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 </a:t>
            </a:r>
            <a:r>
              <a:rPr kumimoji="0" lang="uk-UA" sz="22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Розвиток координаційних здібностей.</a:t>
            </a:r>
            <a:endParaRPr kumimoji="0" lang="en-US" sz="22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200" b="1"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1.2.</a:t>
            </a:r>
            <a:r>
              <a:rPr kumimoji="0" lang="uk-UA" sz="22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 Корекція психоемоційного стану та психофізичного напруження.</a:t>
            </a:r>
            <a:endParaRPr kumimoji="0" lang="en-US" sz="22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200" b="1"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1.3.</a:t>
            </a:r>
            <a:r>
              <a:rPr kumimoji="0" lang="uk-UA" sz="22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 Розвиток правильного локомоторного стереотипу та корекція основних видів локомоції дитини (ходьби, бігу</a:t>
            </a:r>
            <a:r>
              <a:rPr kumimoji="0" lang="uk-UA" sz="22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a:t>
            </a:r>
            <a:endParaRPr kumimoji="0" lang="en-US" sz="2200" b="0" i="0" u="none" strike="noStrike" cap="none" normalizeH="0" baseline="0" dirty="0" smtClean="0">
              <a:ln>
                <a:noFill/>
              </a:ln>
              <a:solidFill>
                <a:srgbClr val="0066CC"/>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305800" cy="2928958"/>
          </a:xfrm>
        </p:spPr>
        <p:txBody>
          <a:bodyPr>
            <a:normAutofit/>
          </a:bodyPr>
          <a:lstStyle/>
          <a:p>
            <a:r>
              <a:rPr lang="ru-RU" sz="2800" dirty="0" smtClean="0">
                <a:latin typeface="Times New Roman" pitchFamily="18" charset="0"/>
                <a:cs typeface="Times New Roman" pitchFamily="18" charset="0"/>
              </a:rPr>
              <a:t>	</a:t>
            </a:r>
            <a:endParaRPr lang="ru-RU" sz="2700" dirty="0">
              <a:latin typeface="Times New Roman" pitchFamily="18" charset="0"/>
              <a:cs typeface="Times New Roman" pitchFamily="18" charset="0"/>
            </a:endParaRPr>
          </a:p>
        </p:txBody>
      </p:sp>
      <p:sp>
        <p:nvSpPr>
          <p:cNvPr id="8193" name="Rectangle 1"/>
          <p:cNvSpPr>
            <a:spLocks noChangeArrowheads="1"/>
          </p:cNvSpPr>
          <p:nvPr/>
        </p:nvSpPr>
        <p:spPr bwMode="auto">
          <a:xfrm>
            <a:off x="214282" y="428604"/>
            <a:ext cx="8929718"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1500" b="1"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МЕТА </a:t>
            </a:r>
            <a:r>
              <a:rPr kumimoji="0" lang="uk-UA" sz="1500" b="1"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реалізується вирішенням наступних взаємопов</a:t>
            </a:r>
            <a:r>
              <a:rPr kumimoji="0" lang="uk-UA" sz="1500" b="1" i="0" u="none" strike="noStrike" cap="none" normalizeH="0" baseline="0" dirty="0" smtClean="0">
                <a:ln>
                  <a:noFill/>
                </a:ln>
                <a:solidFill>
                  <a:srgbClr val="0066CC"/>
                </a:solidFill>
                <a:effectLst/>
                <a:latin typeface="Calibri"/>
                <a:ea typeface="Calibri" pitchFamily="34" charset="0"/>
                <a:cs typeface="Times New Roman" pitchFamily="18" charset="0"/>
              </a:rPr>
              <a:t>’</a:t>
            </a:r>
            <a:r>
              <a:rPr kumimoji="0" lang="uk-UA" sz="1500" b="1"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язаних </a:t>
            </a:r>
            <a:r>
              <a:rPr lang="uk-UA" sz="1500" b="1" i="1" dirty="0" smtClean="0">
                <a:solidFill>
                  <a:srgbClr val="0066CC"/>
                </a:solidFill>
                <a:latin typeface="Times New Roman" pitchFamily="18" charset="0"/>
                <a:ea typeface="Calibri" pitchFamily="34" charset="0"/>
                <a:cs typeface="Times New Roman" pitchFamily="18" charset="0"/>
              </a:rPr>
              <a:t>ЗАВДАНЬ</a:t>
            </a:r>
            <a:r>
              <a:rPr kumimoji="0" lang="uk-UA" sz="1500" b="1"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a:t>
            </a:r>
            <a:endParaRPr kumimoji="0" lang="en-US" sz="1500" b="1"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sz="15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2</a:t>
            </a: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 Супутніх:</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2.1. Профілактика та корекція порушень серцево-судинної системи:</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корекція стану після гострого захворювання;</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корекція захворювань органів серцево-судинної системи.</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2.2. Профілактика та корекція порушень органів дихання:</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формування навички правильного дихання в спокої та під час виконання фізичних вправ;</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корекція стану після гострого респіраторного захворювання;</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корекція захворювань органів дихання.</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2.3. Профілактика послаблення зору та корекція розладів зору.</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2.4. Профілактика та корекція порушень нервової системи.</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2.5. Профілактика та корекція порушень опорно-рухового апарату:</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формування правильної постави та її корекція;</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корекція сколіозу, кіфозу;</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корекція плоскостопості;</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корекція стану після травм опорно-рухового апарату.</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2.6. Корекція захворювань видільної системи.</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2.7. Профілактика та корекція порушень імунної системи:</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корекція стану після гострого соматичного захворювання;</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корекція порушень імунної системи.</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2.8. Корекція захворювань органів травлення.</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2.9. Профілактика та корекція порушень обміну речовин і захворювань залоз внутрішньої секреції:</a:t>
            </a:r>
            <a:endParaRPr kumimoji="0" lang="en-US" sz="1600" b="0" i="0" u="none" strike="noStrike" cap="none" normalizeH="0" baseline="0" dirty="0" smtClean="0">
              <a:ln>
                <a:noFill/>
              </a:ln>
              <a:solidFill>
                <a:srgbClr val="0066CC"/>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корекція наслідків цукрового діабету;</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66CC"/>
                </a:solidFill>
                <a:effectLst/>
                <a:latin typeface="Times New Roman" pitchFamily="18" charset="0"/>
                <a:ea typeface="Calibri" pitchFamily="34" charset="0"/>
                <a:cs typeface="Times New Roman" pitchFamily="18" charset="0"/>
              </a:rPr>
              <a:t>профілактика та корекція ожиріння.</a:t>
            </a:r>
            <a:r>
              <a:rPr kumimoji="0" lang="en-US" sz="1600" b="0" i="0" u="none" strike="noStrike" cap="none" normalizeH="0" baseline="0" dirty="0" smtClean="0">
                <a:ln>
                  <a:noFill/>
                </a:ln>
                <a:solidFill>
                  <a:srgbClr val="0066CC"/>
                </a:solidFill>
                <a:effectLst/>
                <a:latin typeface="Arial" pitchFamily="34" charset="0"/>
                <a:cs typeface="Arial"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305800" cy="5643602"/>
          </a:xfrm>
        </p:spPr>
        <p:txBody>
          <a:bodyPr>
            <a:normAutofit fontScale="90000"/>
          </a:bodyPr>
          <a:lstStyle/>
          <a:p>
            <a:r>
              <a:rPr lang="ru-RU" sz="2400" dirty="0" smtClean="0">
                <a:latin typeface="Times New Roman" pitchFamily="18" charset="0"/>
                <a:cs typeface="Times New Roman" pitchFamily="18" charset="0"/>
              </a:rPr>
              <a:t>	</a:t>
            </a:r>
            <a:r>
              <a:rPr lang="uk-UA" sz="2400" dirty="0" smtClean="0">
                <a:solidFill>
                  <a:srgbClr val="0066CC"/>
                </a:solidFill>
              </a:rPr>
              <a:t>Зміст завдань розроблено з урахуванням особливостей психофізичного розвитку дітей з порушеннями розумового розвитку легкого та помірного ступеню, розповсюдженої нозології захворювань дітей зазначеної категорії. </a:t>
            </a:r>
            <a:br>
              <a:rPr lang="uk-UA" sz="2400" dirty="0" smtClean="0">
                <a:solidFill>
                  <a:srgbClr val="0066CC"/>
                </a:solidFill>
              </a:rPr>
            </a:br>
            <a:r>
              <a:rPr lang="uk-UA" sz="2400" dirty="0" smtClean="0">
                <a:solidFill>
                  <a:srgbClr val="0066CC"/>
                </a:solidFill>
              </a:rPr>
              <a:t>	Під час реалізації представлених завдань обов’язково здійснюються й інші, а саме: оздоровчі, освітні, розвивальні, корекційні, виховні. Але акцент – саме на визначених завданнях. У зв’язку з тим, що кожна дитина має свою динаміку та потенційні можливості розвитку, втілення завдань програми залежить від відповідності комплексу використаних засобів фізичного виховання та дотримання гігієнічних принципів при організації навчального процесу індивідуальним особливостям психофізичного розвитку дітей</a:t>
            </a:r>
            <a:endParaRPr lang="ru-RU" sz="2400" dirty="0">
              <a:solidFill>
                <a:srgbClr val="0066CC"/>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371</TotalTime>
  <Words>473</Words>
  <Application>Microsoft Office PowerPoint</Application>
  <PresentationFormat>Экран (4:3)</PresentationFormat>
  <Paragraphs>69</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Городская</vt:lpstr>
      <vt:lpstr>АКТУАЛЬНІСТЬ РОЗРОБКИ КОРЕКЦІЙНО-РОЗВИТКОВИХ ПРОГРАМ «ЛІКУВАЛЬНА ФІЗКУЛЬТУРА» ДЛЯ СПЕЦІАЛЬНИХ ЗАГАЛЬНООСВІТНІХ НАВЧАЛЬНИХ ЗАКЛАДІВ ДЛЯ ДІТЕЙ З ІНТЕЛЕКТУАЛЬНИМИ ПОРУШЕННЯМИ </vt:lpstr>
      <vt:lpstr> </vt:lpstr>
      <vt:lpstr>Корекційно-розвиткова робота – вагомий напрям педагогічної діяльності в системі навчально-виховного процесу спеціальної загальноосвітньої школи для дітей з порушеннями розумового розвитку. Одним із елементів системи корекційно-розвиткової роботи в спеціальних загальноосвітніх навчальних закладах для дітей з порушеннями розумового розвитку є предмет «Лікувальна фізкультура» </vt:lpstr>
      <vt:lpstr> </vt:lpstr>
      <vt:lpstr> </vt:lpstr>
      <vt:lpstr> </vt:lpstr>
      <vt:lpstr> </vt:lpstr>
      <vt:lpstr> </vt:lpstr>
      <vt:lpstr> Зміст завдань розроблено з урахуванням особливостей психофізичного розвитку дітей з порушеннями розумового розвитку легкого та помірного ступеню, розповсюдженої нозології захворювань дітей зазначеної категорії.   Під час реалізації представлених завдань обов’язково здійснюються й інші, а саме: оздоровчі, освітні, розвивальні, корекційні, виховні. Але акцент – саме на визначених завданнях. У зв’язку з тим, що кожна дитина має свою динаміку та потенційні можливості розвитку, втілення завдань програми залежить від відповідності комплексу використаних засобів фізичного виховання та дотримання гігієнічних принципів при організації навчального процесу індивідуальним особливостям психофізичного розвитку дітей</vt:lpstr>
      <vt:lpstr> Програму з лікувальної фізкультури для спеціальних загальноосвітніх навчальних закладів для дітей з порушеннями інтелектуального розвитку розроблено на основі положень Державного стандарту початкової загальної освіти для дітей з особливими освітніми потребами, затвердженого Постановою Кабінету Міністрів України  з урахуванням Критеріїв оцінювання навчальних досягнень учнів, їх психофізичних і вікових особливостей.   Програму створено з урахуванням сучасних наукових даних і практичного досвіду вчителів з фізичного виховання Постанова Кабінету Міністрів України від 21 серпня 2013 року № 607 «Про затвердження Державного стандарту початкової загальної освіти для дітей з особливими освітніми потребами»</vt:lpstr>
      <vt:lpstr>ДЯКУЮ ЗА УВАГУ!</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Inna</dc:creator>
  <cp:lastModifiedBy>Инна</cp:lastModifiedBy>
  <cp:revision>94</cp:revision>
  <dcterms:created xsi:type="dcterms:W3CDTF">2014-08-15T08:56:23Z</dcterms:created>
  <dcterms:modified xsi:type="dcterms:W3CDTF">2017-07-06T16:47:17Z</dcterms:modified>
</cp:coreProperties>
</file>