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78" r:id="rId3"/>
    <p:sldId id="271" r:id="rId4"/>
    <p:sldId id="289" r:id="rId5"/>
    <p:sldId id="285" r:id="rId6"/>
    <p:sldId id="290" r:id="rId7"/>
    <p:sldId id="286" r:id="rId8"/>
    <p:sldId id="292" r:id="rId9"/>
    <p:sldId id="281" r:id="rId10"/>
    <p:sldId id="291"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81"/>
    <a:srgbClr val="0066CC"/>
    <a:srgbClr val="0364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E290-BE28-4F4D-9AD8-7EBA5FC8B472}"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ru-RU"/>
        </a:p>
      </dgm:t>
    </dgm:pt>
    <dgm:pt modelId="{6CAD51D1-CF5D-4241-A59B-0524CB48610B}">
      <dgm:prSet phldrT="[Текст]" custT="1"/>
      <dgm:spPr>
        <a:effectLst>
          <a:outerShdw blurRad="50800" dist="38100" dir="2700000" algn="tl" rotWithShape="0">
            <a:prstClr val="black">
              <a:alpha val="40000"/>
            </a:prstClr>
          </a:outerShdw>
        </a:effectLst>
      </dgm:spPr>
      <dgm:t>
        <a:bodyPr/>
        <a:lstStyle/>
        <a:p>
          <a:r>
            <a:rPr lang="ru-RU" sz="1400">
              <a:latin typeface="Times New Roman" pitchFamily="18" charset="0"/>
              <a:cs typeface="Times New Roman" pitchFamily="18" charset="0"/>
            </a:rPr>
            <a:t>ФІЗИЧНА КУЛЬТУРА</a:t>
          </a:r>
        </a:p>
        <a:p>
          <a:r>
            <a:rPr lang="uk-UA" sz="1400">
              <a:latin typeface="Times New Roman" pitchFamily="18" charset="0"/>
              <a:cs typeface="Times New Roman" pitchFamily="18" charset="0"/>
            </a:rPr>
            <a:t>в спеціальних загальноосвітніх навчальних закладах для розумово відсталих дітей</a:t>
          </a:r>
          <a:endParaRPr lang="ru-RU" sz="1400">
            <a:latin typeface="Times New Roman" pitchFamily="18" charset="0"/>
            <a:cs typeface="Times New Roman" pitchFamily="18" charset="0"/>
          </a:endParaRPr>
        </a:p>
      </dgm:t>
    </dgm:pt>
    <dgm:pt modelId="{C5CC1D59-195F-4CC0-B588-1C571E5ADA55}" type="parTrans" cxnId="{CDA079B1-5463-4871-823B-D62614382338}">
      <dgm:prSet/>
      <dgm:spPr/>
      <dgm:t>
        <a:bodyPr/>
        <a:lstStyle/>
        <a:p>
          <a:endParaRPr lang="ru-RU"/>
        </a:p>
      </dgm:t>
    </dgm:pt>
    <dgm:pt modelId="{828469B4-2BC8-4EED-9E36-9CD2BAE44583}" type="sibTrans" cxnId="{CDA079B1-5463-4871-823B-D62614382338}">
      <dgm:prSet/>
      <dgm:spPr/>
      <dgm:t>
        <a:bodyPr/>
        <a:lstStyle/>
        <a:p>
          <a:endParaRPr lang="ru-RU"/>
        </a:p>
      </dgm:t>
    </dgm:pt>
    <dgm:pt modelId="{FABC0866-82B4-4C7D-8C46-B29E4F793DB8}">
      <dgm:prSet phldrT="[Текст]" custT="1"/>
      <dgm:spPr/>
      <dgm:t>
        <a:bodyPr/>
        <a:lstStyle/>
        <a:p>
          <a:r>
            <a:rPr lang="ru-RU" sz="1400">
              <a:latin typeface="Times New Roman" pitchFamily="18" charset="0"/>
              <a:cs typeface="Times New Roman" pitchFamily="18" charset="0"/>
            </a:rPr>
            <a:t>Основна група</a:t>
          </a:r>
        </a:p>
      </dgm:t>
    </dgm:pt>
    <dgm:pt modelId="{5866C1C0-8CB8-4660-A6DC-40C78F8FE817}" type="parTrans" cxnId="{1ECBB970-2D70-4BC7-903E-9CC8FF2C27AD}">
      <dgm:prSet/>
      <dgm:spPr/>
      <dgm:t>
        <a:bodyPr/>
        <a:lstStyle/>
        <a:p>
          <a:endParaRPr lang="ru-RU"/>
        </a:p>
      </dgm:t>
    </dgm:pt>
    <dgm:pt modelId="{0CC0A041-B11E-454F-87C4-D9F660F09F8B}" type="sibTrans" cxnId="{1ECBB970-2D70-4BC7-903E-9CC8FF2C27AD}">
      <dgm:prSet/>
      <dgm:spPr/>
      <dgm:t>
        <a:bodyPr/>
        <a:lstStyle/>
        <a:p>
          <a:endParaRPr lang="ru-RU"/>
        </a:p>
      </dgm:t>
    </dgm:pt>
    <dgm:pt modelId="{331FD6CC-557A-4561-9007-2363637015FD}">
      <dgm:prSet custT="1"/>
      <dgm:spPr/>
      <dgm:t>
        <a:bodyPr/>
        <a:lstStyle/>
        <a:p>
          <a:r>
            <a:rPr lang="uk-UA" sz="1400" b="0" i="0" u="none" dirty="0">
              <a:latin typeface="Times New Roman" pitchFamily="18" charset="0"/>
              <a:cs typeface="Times New Roman" pitchFamily="18" charset="0"/>
            </a:rPr>
            <a:t>фізична підготовка проводиться  інструктором з ЛФК (вчителем з фізичної культури) згідно з відповідною навчальною програмою для спеціальної медичної групи з урахуванням індивідуальних особливостей розвитку дитини (під лікарсько-педагогічним контролем</a:t>
          </a:r>
          <a:r>
            <a:rPr lang="uk-UA" sz="1000" b="0" i="0" u="none" dirty="0"/>
            <a:t>)</a:t>
          </a:r>
          <a:endParaRPr lang="ru-RU" sz="1000" dirty="0"/>
        </a:p>
      </dgm:t>
    </dgm:pt>
    <dgm:pt modelId="{83794027-2958-4DBC-9954-2C5F51E86779}" type="parTrans" cxnId="{8BF8759E-ACCE-49A8-B9A8-F594B169A299}">
      <dgm:prSet/>
      <dgm:spPr/>
      <dgm:t>
        <a:bodyPr/>
        <a:lstStyle/>
        <a:p>
          <a:endParaRPr lang="ru-RU"/>
        </a:p>
      </dgm:t>
    </dgm:pt>
    <dgm:pt modelId="{7A0C17FD-F3A9-4F7D-92AD-74EA8A6883FF}" type="sibTrans" cxnId="{8BF8759E-ACCE-49A8-B9A8-F594B169A299}">
      <dgm:prSet/>
      <dgm:spPr/>
      <dgm:t>
        <a:bodyPr/>
        <a:lstStyle/>
        <a:p>
          <a:endParaRPr lang="ru-RU"/>
        </a:p>
      </dgm:t>
    </dgm:pt>
    <dgm:pt modelId="{5E5B0F04-93B9-4EEB-B9DD-6EC1CA35F372}">
      <dgm:prSet phldrT="[Текст]" custT="1"/>
      <dgm:spPr/>
      <dgm:t>
        <a:bodyPr/>
        <a:lstStyle/>
        <a:p>
          <a:r>
            <a:rPr lang="ru-RU" sz="1400">
              <a:latin typeface="Times New Roman" pitchFamily="18" charset="0"/>
              <a:cs typeface="Times New Roman" pitchFamily="18" charset="0"/>
            </a:rPr>
            <a:t>Підготовча група</a:t>
          </a:r>
        </a:p>
      </dgm:t>
    </dgm:pt>
    <dgm:pt modelId="{F557DDB0-26CC-4FF1-8C0C-539166209F83}" type="parTrans" cxnId="{B1937D6A-57BC-4C09-8EB1-DF692361AC48}">
      <dgm:prSet/>
      <dgm:spPr/>
      <dgm:t>
        <a:bodyPr/>
        <a:lstStyle/>
        <a:p>
          <a:endParaRPr lang="ru-RU"/>
        </a:p>
      </dgm:t>
    </dgm:pt>
    <dgm:pt modelId="{52F84DA5-B3DE-4B17-88DD-42CEAF091F19}" type="sibTrans" cxnId="{B1937D6A-57BC-4C09-8EB1-DF692361AC48}">
      <dgm:prSet/>
      <dgm:spPr/>
      <dgm:t>
        <a:bodyPr/>
        <a:lstStyle/>
        <a:p>
          <a:endParaRPr lang="ru-RU"/>
        </a:p>
      </dgm:t>
    </dgm:pt>
    <dgm:pt modelId="{E43B0E6F-9445-4EC3-BEB1-E18398895AD5}">
      <dgm:prSet phldrT="[Текст]" custT="1"/>
      <dgm:spPr/>
      <dgm:t>
        <a:bodyPr/>
        <a:lstStyle/>
        <a:p>
          <a:r>
            <a:rPr lang="ru-RU" sz="1400">
              <a:latin typeface="Times New Roman" pitchFamily="18" charset="0"/>
              <a:cs typeface="Times New Roman" pitchFamily="18" charset="0"/>
            </a:rPr>
            <a:t>Спеціальна група</a:t>
          </a:r>
        </a:p>
      </dgm:t>
    </dgm:pt>
    <dgm:pt modelId="{46831FF1-7EA1-4029-8B9B-7052EA6C01A3}" type="parTrans" cxnId="{318DCC98-9669-4952-AB78-4FEEE1ED83E0}">
      <dgm:prSet/>
      <dgm:spPr/>
      <dgm:t>
        <a:bodyPr/>
        <a:lstStyle/>
        <a:p>
          <a:endParaRPr lang="ru-RU"/>
        </a:p>
      </dgm:t>
    </dgm:pt>
    <dgm:pt modelId="{A6F1E3CB-461E-4DEF-BEBA-F06AB8509C80}" type="sibTrans" cxnId="{318DCC98-9669-4952-AB78-4FEEE1ED83E0}">
      <dgm:prSet/>
      <dgm:spPr/>
      <dgm:t>
        <a:bodyPr/>
        <a:lstStyle/>
        <a:p>
          <a:endParaRPr lang="ru-RU"/>
        </a:p>
      </dgm:t>
    </dgm:pt>
    <dgm:pt modelId="{3A115B00-17DD-4825-A09F-9FA79237595B}">
      <dgm:prSet custT="1"/>
      <dgm:spPr/>
      <dgm:t>
        <a:bodyPr/>
        <a:lstStyle/>
        <a:p>
          <a:r>
            <a:rPr lang="uk-UA" sz="1400" b="0" i="0" u="none" dirty="0">
              <a:latin typeface="Times New Roman" pitchFamily="18" charset="0"/>
              <a:cs typeface="Times New Roman" pitchFamily="18" charset="0"/>
            </a:rPr>
            <a:t>фізична підготовка проводиться вчителем з фізичної культури згідно з відповідною навчальною програмою  без  здачі нормативів  з урахуванням індивідуальних  можливостей фізичного навантаження та індивідуальних  особливостей розвитку дитини (під лікарсько-педагогічним контролем)</a:t>
          </a:r>
          <a:endParaRPr lang="ru-RU" sz="1400" dirty="0">
            <a:latin typeface="Times New Roman" pitchFamily="18" charset="0"/>
            <a:cs typeface="Times New Roman" pitchFamily="18" charset="0"/>
          </a:endParaRPr>
        </a:p>
      </dgm:t>
    </dgm:pt>
    <dgm:pt modelId="{9B2B490A-D810-467E-9431-1646B8757548}" type="parTrans" cxnId="{1D25C610-2BA1-48F8-B011-2CD482B36979}">
      <dgm:prSet/>
      <dgm:spPr/>
      <dgm:t>
        <a:bodyPr/>
        <a:lstStyle/>
        <a:p>
          <a:endParaRPr lang="ru-RU"/>
        </a:p>
      </dgm:t>
    </dgm:pt>
    <dgm:pt modelId="{22A9287A-1A5D-4320-AC18-ACB71DBEC509}" type="sibTrans" cxnId="{1D25C610-2BA1-48F8-B011-2CD482B36979}">
      <dgm:prSet/>
      <dgm:spPr/>
      <dgm:t>
        <a:bodyPr/>
        <a:lstStyle/>
        <a:p>
          <a:endParaRPr lang="ru-RU"/>
        </a:p>
      </dgm:t>
    </dgm:pt>
    <dgm:pt modelId="{0CB61112-0455-4FB9-87F0-8DC5391D4A04}">
      <dgm:prSet custT="1"/>
      <dgm:spPr/>
      <dgm:t>
        <a:bodyPr/>
        <a:lstStyle/>
        <a:p>
          <a:r>
            <a:rPr lang="uk-UA" sz="1400" b="0" i="0" u="none" dirty="0">
              <a:latin typeface="Times New Roman" pitchFamily="18" charset="0"/>
              <a:cs typeface="Times New Roman" pitchFamily="18" charset="0"/>
            </a:rPr>
            <a:t>фізична підготовка проводиться вчителем з фізичної культури в повному обсязі згідно з відповідною навчальною програмою з урахуванням індивідуальних особливостей розвитку дитини (під лікарсько-педагогічним контролем)</a:t>
          </a:r>
          <a:endParaRPr lang="ru-RU" sz="1400" dirty="0">
            <a:latin typeface="Times New Roman" pitchFamily="18" charset="0"/>
            <a:cs typeface="Times New Roman" pitchFamily="18" charset="0"/>
          </a:endParaRPr>
        </a:p>
      </dgm:t>
    </dgm:pt>
    <dgm:pt modelId="{82F0B7DD-AC73-4C0B-B4F6-C060175B7FAD}" type="parTrans" cxnId="{7B71F6E7-ABBE-4AE9-9590-6A7193F763C8}">
      <dgm:prSet/>
      <dgm:spPr/>
      <dgm:t>
        <a:bodyPr/>
        <a:lstStyle/>
        <a:p>
          <a:endParaRPr lang="ru-RU"/>
        </a:p>
      </dgm:t>
    </dgm:pt>
    <dgm:pt modelId="{CAA41F6B-8E9F-4D0C-86DB-BEB21BD18ABD}" type="sibTrans" cxnId="{7B71F6E7-ABBE-4AE9-9590-6A7193F763C8}">
      <dgm:prSet/>
      <dgm:spPr/>
      <dgm:t>
        <a:bodyPr/>
        <a:lstStyle/>
        <a:p>
          <a:endParaRPr lang="ru-RU"/>
        </a:p>
      </dgm:t>
    </dgm:pt>
    <dgm:pt modelId="{2F58605A-5B73-4AD9-BAA0-78F366E170BD}" type="pres">
      <dgm:prSet presAssocID="{6F92E290-BE28-4F4D-9AD8-7EBA5FC8B472}" presName="hierChild1" presStyleCnt="0">
        <dgm:presLayoutVars>
          <dgm:chPref val="1"/>
          <dgm:dir/>
          <dgm:animOne val="branch"/>
          <dgm:animLvl val="lvl"/>
          <dgm:resizeHandles/>
        </dgm:presLayoutVars>
      </dgm:prSet>
      <dgm:spPr/>
      <dgm:t>
        <a:bodyPr/>
        <a:lstStyle/>
        <a:p>
          <a:endParaRPr lang="ru-RU"/>
        </a:p>
      </dgm:t>
    </dgm:pt>
    <dgm:pt modelId="{42F3AF86-FD5F-4E28-95ED-D39F0A38F5E3}" type="pres">
      <dgm:prSet presAssocID="{6CAD51D1-CF5D-4241-A59B-0524CB48610B}" presName="hierRoot1" presStyleCnt="0"/>
      <dgm:spPr/>
      <dgm:t>
        <a:bodyPr/>
        <a:lstStyle/>
        <a:p>
          <a:endParaRPr lang="ru-RU"/>
        </a:p>
      </dgm:t>
    </dgm:pt>
    <dgm:pt modelId="{119DC3DD-F58D-49C5-A143-F9EA36E0B6D1}" type="pres">
      <dgm:prSet presAssocID="{6CAD51D1-CF5D-4241-A59B-0524CB48610B}" presName="composite" presStyleCnt="0"/>
      <dgm:spPr/>
      <dgm:t>
        <a:bodyPr/>
        <a:lstStyle/>
        <a:p>
          <a:endParaRPr lang="ru-RU"/>
        </a:p>
      </dgm:t>
    </dgm:pt>
    <dgm:pt modelId="{7A68B6D1-7960-4D00-B13F-9DD10993E414}" type="pres">
      <dgm:prSet presAssocID="{6CAD51D1-CF5D-4241-A59B-0524CB48610B}" presName="background" presStyleLbl="node0" presStyleIdx="0" presStyleCnt="1"/>
      <dgm:spPr/>
      <dgm:t>
        <a:bodyPr/>
        <a:lstStyle/>
        <a:p>
          <a:endParaRPr lang="ru-RU"/>
        </a:p>
      </dgm:t>
    </dgm:pt>
    <dgm:pt modelId="{24DBC598-2AC7-457C-8890-FB94B49B7F97}" type="pres">
      <dgm:prSet presAssocID="{6CAD51D1-CF5D-4241-A59B-0524CB48610B}" presName="text" presStyleLbl="fgAcc0" presStyleIdx="0" presStyleCnt="1" custScaleX="242591" custScaleY="198327">
        <dgm:presLayoutVars>
          <dgm:chPref val="3"/>
        </dgm:presLayoutVars>
      </dgm:prSet>
      <dgm:spPr/>
      <dgm:t>
        <a:bodyPr/>
        <a:lstStyle/>
        <a:p>
          <a:endParaRPr lang="ru-RU"/>
        </a:p>
      </dgm:t>
    </dgm:pt>
    <dgm:pt modelId="{1F041637-4752-49D2-8BE9-CD924B2BB9B5}" type="pres">
      <dgm:prSet presAssocID="{6CAD51D1-CF5D-4241-A59B-0524CB48610B}" presName="hierChild2" presStyleCnt="0"/>
      <dgm:spPr/>
      <dgm:t>
        <a:bodyPr/>
        <a:lstStyle/>
        <a:p>
          <a:endParaRPr lang="ru-RU"/>
        </a:p>
      </dgm:t>
    </dgm:pt>
    <dgm:pt modelId="{E68F1B27-27A7-48CD-AF32-AF3C5105EC78}" type="pres">
      <dgm:prSet presAssocID="{5866C1C0-8CB8-4660-A6DC-40C78F8FE817}" presName="Name10" presStyleLbl="parChTrans1D2" presStyleIdx="0" presStyleCnt="3"/>
      <dgm:spPr/>
      <dgm:t>
        <a:bodyPr/>
        <a:lstStyle/>
        <a:p>
          <a:endParaRPr lang="ru-RU"/>
        </a:p>
      </dgm:t>
    </dgm:pt>
    <dgm:pt modelId="{C42F68B4-305E-4683-93AA-7264FE86ACD0}" type="pres">
      <dgm:prSet presAssocID="{FABC0866-82B4-4C7D-8C46-B29E4F793DB8}" presName="hierRoot2" presStyleCnt="0"/>
      <dgm:spPr/>
      <dgm:t>
        <a:bodyPr/>
        <a:lstStyle/>
        <a:p>
          <a:endParaRPr lang="ru-RU"/>
        </a:p>
      </dgm:t>
    </dgm:pt>
    <dgm:pt modelId="{DA647068-5749-4C6F-8F00-A8C52D1D02D1}" type="pres">
      <dgm:prSet presAssocID="{FABC0866-82B4-4C7D-8C46-B29E4F793DB8}" presName="composite2" presStyleCnt="0"/>
      <dgm:spPr/>
      <dgm:t>
        <a:bodyPr/>
        <a:lstStyle/>
        <a:p>
          <a:endParaRPr lang="ru-RU"/>
        </a:p>
      </dgm:t>
    </dgm:pt>
    <dgm:pt modelId="{40F35178-57F7-4586-B320-026F1DD02AEF}" type="pres">
      <dgm:prSet presAssocID="{FABC0866-82B4-4C7D-8C46-B29E4F793DB8}" presName="background2" presStyleLbl="node2" presStyleIdx="0" presStyleCnt="3"/>
      <dgm:spPr/>
      <dgm:t>
        <a:bodyPr/>
        <a:lstStyle/>
        <a:p>
          <a:endParaRPr lang="ru-RU"/>
        </a:p>
      </dgm:t>
    </dgm:pt>
    <dgm:pt modelId="{E0E6FDFE-31B1-4D72-B637-009BE8485DCD}" type="pres">
      <dgm:prSet presAssocID="{FABC0866-82B4-4C7D-8C46-B29E4F793DB8}" presName="text2" presStyleLbl="fgAcc2" presStyleIdx="0" presStyleCnt="3" custScaleX="166263">
        <dgm:presLayoutVars>
          <dgm:chPref val="3"/>
        </dgm:presLayoutVars>
      </dgm:prSet>
      <dgm:spPr/>
      <dgm:t>
        <a:bodyPr/>
        <a:lstStyle/>
        <a:p>
          <a:endParaRPr lang="ru-RU"/>
        </a:p>
      </dgm:t>
    </dgm:pt>
    <dgm:pt modelId="{DACCF00A-F897-4193-996D-2BAAB08D4A23}" type="pres">
      <dgm:prSet presAssocID="{FABC0866-82B4-4C7D-8C46-B29E4F793DB8}" presName="hierChild3" presStyleCnt="0"/>
      <dgm:spPr/>
      <dgm:t>
        <a:bodyPr/>
        <a:lstStyle/>
        <a:p>
          <a:endParaRPr lang="ru-RU"/>
        </a:p>
      </dgm:t>
    </dgm:pt>
    <dgm:pt modelId="{4A731020-C5DE-4FB2-99DB-C319E1E1AF61}" type="pres">
      <dgm:prSet presAssocID="{82F0B7DD-AC73-4C0B-B4F6-C060175B7FAD}" presName="Name17" presStyleLbl="parChTrans1D3" presStyleIdx="0" presStyleCnt="3"/>
      <dgm:spPr/>
      <dgm:t>
        <a:bodyPr/>
        <a:lstStyle/>
        <a:p>
          <a:endParaRPr lang="ru-RU"/>
        </a:p>
      </dgm:t>
    </dgm:pt>
    <dgm:pt modelId="{4821957A-87E1-4FCF-A61D-08F832031421}" type="pres">
      <dgm:prSet presAssocID="{0CB61112-0455-4FB9-87F0-8DC5391D4A04}" presName="hierRoot3" presStyleCnt="0"/>
      <dgm:spPr/>
      <dgm:t>
        <a:bodyPr/>
        <a:lstStyle/>
        <a:p>
          <a:endParaRPr lang="ru-RU"/>
        </a:p>
      </dgm:t>
    </dgm:pt>
    <dgm:pt modelId="{B0838372-A622-477C-B973-D772EB3737C0}" type="pres">
      <dgm:prSet presAssocID="{0CB61112-0455-4FB9-87F0-8DC5391D4A04}" presName="composite3" presStyleCnt="0"/>
      <dgm:spPr/>
      <dgm:t>
        <a:bodyPr/>
        <a:lstStyle/>
        <a:p>
          <a:endParaRPr lang="ru-RU"/>
        </a:p>
      </dgm:t>
    </dgm:pt>
    <dgm:pt modelId="{FF8D8AE1-0CEC-443D-AE66-D4913E3FCF8A}" type="pres">
      <dgm:prSet presAssocID="{0CB61112-0455-4FB9-87F0-8DC5391D4A04}" presName="background3" presStyleLbl="node3" presStyleIdx="0" presStyleCnt="3"/>
      <dgm:spPr/>
      <dgm:t>
        <a:bodyPr/>
        <a:lstStyle/>
        <a:p>
          <a:endParaRPr lang="ru-RU"/>
        </a:p>
      </dgm:t>
    </dgm:pt>
    <dgm:pt modelId="{6D98F6B6-3729-4A5E-A763-8C2D426D59E9}" type="pres">
      <dgm:prSet presAssocID="{0CB61112-0455-4FB9-87F0-8DC5391D4A04}" presName="text3" presStyleLbl="fgAcc3" presStyleIdx="0" presStyleCnt="3" custScaleX="163331" custScaleY="549923">
        <dgm:presLayoutVars>
          <dgm:chPref val="3"/>
        </dgm:presLayoutVars>
      </dgm:prSet>
      <dgm:spPr/>
      <dgm:t>
        <a:bodyPr/>
        <a:lstStyle/>
        <a:p>
          <a:endParaRPr lang="ru-RU"/>
        </a:p>
      </dgm:t>
    </dgm:pt>
    <dgm:pt modelId="{42E565B9-9F3C-4957-9F7A-50002E470372}" type="pres">
      <dgm:prSet presAssocID="{0CB61112-0455-4FB9-87F0-8DC5391D4A04}" presName="hierChild4" presStyleCnt="0"/>
      <dgm:spPr/>
      <dgm:t>
        <a:bodyPr/>
        <a:lstStyle/>
        <a:p>
          <a:endParaRPr lang="ru-RU"/>
        </a:p>
      </dgm:t>
    </dgm:pt>
    <dgm:pt modelId="{FCF9688F-52CC-4112-9B33-30575A4180CF}" type="pres">
      <dgm:prSet presAssocID="{F557DDB0-26CC-4FF1-8C0C-539166209F83}" presName="Name10" presStyleLbl="parChTrans1D2" presStyleIdx="1" presStyleCnt="3"/>
      <dgm:spPr/>
      <dgm:t>
        <a:bodyPr/>
        <a:lstStyle/>
        <a:p>
          <a:endParaRPr lang="ru-RU"/>
        </a:p>
      </dgm:t>
    </dgm:pt>
    <dgm:pt modelId="{D005360C-7A3B-4C4B-9560-E4237AA530BC}" type="pres">
      <dgm:prSet presAssocID="{5E5B0F04-93B9-4EEB-B9DD-6EC1CA35F372}" presName="hierRoot2" presStyleCnt="0"/>
      <dgm:spPr/>
      <dgm:t>
        <a:bodyPr/>
        <a:lstStyle/>
        <a:p>
          <a:endParaRPr lang="ru-RU"/>
        </a:p>
      </dgm:t>
    </dgm:pt>
    <dgm:pt modelId="{25CCD522-2845-4044-85B7-798D6DC24D70}" type="pres">
      <dgm:prSet presAssocID="{5E5B0F04-93B9-4EEB-B9DD-6EC1CA35F372}" presName="composite2" presStyleCnt="0"/>
      <dgm:spPr/>
      <dgm:t>
        <a:bodyPr/>
        <a:lstStyle/>
        <a:p>
          <a:endParaRPr lang="ru-RU"/>
        </a:p>
      </dgm:t>
    </dgm:pt>
    <dgm:pt modelId="{F40034A7-2DB0-4B1D-9AEF-8DEE0FA62982}" type="pres">
      <dgm:prSet presAssocID="{5E5B0F04-93B9-4EEB-B9DD-6EC1CA35F372}" presName="background2" presStyleLbl="node2" presStyleIdx="1" presStyleCnt="3"/>
      <dgm:spPr/>
      <dgm:t>
        <a:bodyPr/>
        <a:lstStyle/>
        <a:p>
          <a:endParaRPr lang="ru-RU"/>
        </a:p>
      </dgm:t>
    </dgm:pt>
    <dgm:pt modelId="{800CC712-3EF6-4F9C-9B9D-561AAA9AA267}" type="pres">
      <dgm:prSet presAssocID="{5E5B0F04-93B9-4EEB-B9DD-6EC1CA35F372}" presName="text2" presStyleLbl="fgAcc2" presStyleIdx="1" presStyleCnt="3" custScaleX="148800">
        <dgm:presLayoutVars>
          <dgm:chPref val="3"/>
        </dgm:presLayoutVars>
      </dgm:prSet>
      <dgm:spPr/>
      <dgm:t>
        <a:bodyPr/>
        <a:lstStyle/>
        <a:p>
          <a:endParaRPr lang="ru-RU"/>
        </a:p>
      </dgm:t>
    </dgm:pt>
    <dgm:pt modelId="{33074BAD-5F76-4F93-8705-0BA2E5977308}" type="pres">
      <dgm:prSet presAssocID="{5E5B0F04-93B9-4EEB-B9DD-6EC1CA35F372}" presName="hierChild3" presStyleCnt="0"/>
      <dgm:spPr/>
      <dgm:t>
        <a:bodyPr/>
        <a:lstStyle/>
        <a:p>
          <a:endParaRPr lang="ru-RU"/>
        </a:p>
      </dgm:t>
    </dgm:pt>
    <dgm:pt modelId="{90961D6C-FB17-4F4C-AC0E-045B5529EC5B}" type="pres">
      <dgm:prSet presAssocID="{9B2B490A-D810-467E-9431-1646B8757548}" presName="Name17" presStyleLbl="parChTrans1D3" presStyleIdx="1" presStyleCnt="3"/>
      <dgm:spPr/>
      <dgm:t>
        <a:bodyPr/>
        <a:lstStyle/>
        <a:p>
          <a:endParaRPr lang="ru-RU"/>
        </a:p>
      </dgm:t>
    </dgm:pt>
    <dgm:pt modelId="{BF79145F-691E-41E9-8596-3132071810F2}" type="pres">
      <dgm:prSet presAssocID="{3A115B00-17DD-4825-A09F-9FA79237595B}" presName="hierRoot3" presStyleCnt="0"/>
      <dgm:spPr/>
      <dgm:t>
        <a:bodyPr/>
        <a:lstStyle/>
        <a:p>
          <a:endParaRPr lang="ru-RU"/>
        </a:p>
      </dgm:t>
    </dgm:pt>
    <dgm:pt modelId="{0A58DF0B-7F37-4EA5-AD08-8B8AFF36D7D9}" type="pres">
      <dgm:prSet presAssocID="{3A115B00-17DD-4825-A09F-9FA79237595B}" presName="composite3" presStyleCnt="0"/>
      <dgm:spPr/>
      <dgm:t>
        <a:bodyPr/>
        <a:lstStyle/>
        <a:p>
          <a:endParaRPr lang="ru-RU"/>
        </a:p>
      </dgm:t>
    </dgm:pt>
    <dgm:pt modelId="{D4A1E0DE-240C-4DBB-94F5-EAE7FD787A03}" type="pres">
      <dgm:prSet presAssocID="{3A115B00-17DD-4825-A09F-9FA79237595B}" presName="background3" presStyleLbl="node3" presStyleIdx="1" presStyleCnt="3"/>
      <dgm:spPr/>
      <dgm:t>
        <a:bodyPr/>
        <a:lstStyle/>
        <a:p>
          <a:endParaRPr lang="ru-RU"/>
        </a:p>
      </dgm:t>
    </dgm:pt>
    <dgm:pt modelId="{686DD3AE-45C7-42E6-8A60-103A5CE40B3F}" type="pres">
      <dgm:prSet presAssocID="{3A115B00-17DD-4825-A09F-9FA79237595B}" presName="text3" presStyleLbl="fgAcc3" presStyleIdx="1" presStyleCnt="3" custScaleX="166582" custScaleY="585873" custLinFactNeighborY="-14024">
        <dgm:presLayoutVars>
          <dgm:chPref val="3"/>
        </dgm:presLayoutVars>
      </dgm:prSet>
      <dgm:spPr/>
      <dgm:t>
        <a:bodyPr/>
        <a:lstStyle/>
        <a:p>
          <a:endParaRPr lang="ru-RU"/>
        </a:p>
      </dgm:t>
    </dgm:pt>
    <dgm:pt modelId="{37B55286-89FC-4E61-A61F-4E6EAD0312AF}" type="pres">
      <dgm:prSet presAssocID="{3A115B00-17DD-4825-A09F-9FA79237595B}" presName="hierChild4" presStyleCnt="0"/>
      <dgm:spPr/>
      <dgm:t>
        <a:bodyPr/>
        <a:lstStyle/>
        <a:p>
          <a:endParaRPr lang="ru-RU"/>
        </a:p>
      </dgm:t>
    </dgm:pt>
    <dgm:pt modelId="{6DC827BC-8912-40EF-A6C4-E1A2F072E633}" type="pres">
      <dgm:prSet presAssocID="{46831FF1-7EA1-4029-8B9B-7052EA6C01A3}" presName="Name10" presStyleLbl="parChTrans1D2" presStyleIdx="2" presStyleCnt="3"/>
      <dgm:spPr/>
      <dgm:t>
        <a:bodyPr/>
        <a:lstStyle/>
        <a:p>
          <a:endParaRPr lang="ru-RU"/>
        </a:p>
      </dgm:t>
    </dgm:pt>
    <dgm:pt modelId="{7E1F7DCC-E694-4165-93D7-198DEE808B0A}" type="pres">
      <dgm:prSet presAssocID="{E43B0E6F-9445-4EC3-BEB1-E18398895AD5}" presName="hierRoot2" presStyleCnt="0"/>
      <dgm:spPr/>
      <dgm:t>
        <a:bodyPr/>
        <a:lstStyle/>
        <a:p>
          <a:endParaRPr lang="ru-RU"/>
        </a:p>
      </dgm:t>
    </dgm:pt>
    <dgm:pt modelId="{F63839CF-6811-461D-A13B-D98104135380}" type="pres">
      <dgm:prSet presAssocID="{E43B0E6F-9445-4EC3-BEB1-E18398895AD5}" presName="composite2" presStyleCnt="0"/>
      <dgm:spPr/>
      <dgm:t>
        <a:bodyPr/>
        <a:lstStyle/>
        <a:p>
          <a:endParaRPr lang="ru-RU"/>
        </a:p>
      </dgm:t>
    </dgm:pt>
    <dgm:pt modelId="{0D196D07-C5B7-4BEE-8547-B6417AFF9C98}" type="pres">
      <dgm:prSet presAssocID="{E43B0E6F-9445-4EC3-BEB1-E18398895AD5}" presName="background2" presStyleLbl="node2" presStyleIdx="2" presStyleCnt="3"/>
      <dgm:spPr/>
      <dgm:t>
        <a:bodyPr/>
        <a:lstStyle/>
        <a:p>
          <a:endParaRPr lang="ru-RU"/>
        </a:p>
      </dgm:t>
    </dgm:pt>
    <dgm:pt modelId="{316FCDDA-D05C-41FB-A5C6-7D4B22078E92}" type="pres">
      <dgm:prSet presAssocID="{E43B0E6F-9445-4EC3-BEB1-E18398895AD5}" presName="text2" presStyleLbl="fgAcc2" presStyleIdx="2" presStyleCnt="3" custScaleX="160919">
        <dgm:presLayoutVars>
          <dgm:chPref val="3"/>
        </dgm:presLayoutVars>
      </dgm:prSet>
      <dgm:spPr/>
      <dgm:t>
        <a:bodyPr/>
        <a:lstStyle/>
        <a:p>
          <a:endParaRPr lang="ru-RU"/>
        </a:p>
      </dgm:t>
    </dgm:pt>
    <dgm:pt modelId="{77999C48-6E98-4D11-B0AE-64B4979A7985}" type="pres">
      <dgm:prSet presAssocID="{E43B0E6F-9445-4EC3-BEB1-E18398895AD5}" presName="hierChild3" presStyleCnt="0"/>
      <dgm:spPr/>
      <dgm:t>
        <a:bodyPr/>
        <a:lstStyle/>
        <a:p>
          <a:endParaRPr lang="ru-RU"/>
        </a:p>
      </dgm:t>
    </dgm:pt>
    <dgm:pt modelId="{49F1B95C-7DCC-4C9D-B75B-4F14DF632B62}" type="pres">
      <dgm:prSet presAssocID="{83794027-2958-4DBC-9954-2C5F51E86779}" presName="Name17" presStyleLbl="parChTrans1D3" presStyleIdx="2" presStyleCnt="3"/>
      <dgm:spPr/>
      <dgm:t>
        <a:bodyPr/>
        <a:lstStyle/>
        <a:p>
          <a:endParaRPr lang="ru-RU"/>
        </a:p>
      </dgm:t>
    </dgm:pt>
    <dgm:pt modelId="{34E57384-E1F2-4522-A414-1239E498443E}" type="pres">
      <dgm:prSet presAssocID="{331FD6CC-557A-4561-9007-2363637015FD}" presName="hierRoot3" presStyleCnt="0"/>
      <dgm:spPr/>
      <dgm:t>
        <a:bodyPr/>
        <a:lstStyle/>
        <a:p>
          <a:endParaRPr lang="ru-RU"/>
        </a:p>
      </dgm:t>
    </dgm:pt>
    <dgm:pt modelId="{833ACDDE-B4EA-4272-94A1-3479070A76E6}" type="pres">
      <dgm:prSet presAssocID="{331FD6CC-557A-4561-9007-2363637015FD}" presName="composite3" presStyleCnt="0"/>
      <dgm:spPr/>
      <dgm:t>
        <a:bodyPr/>
        <a:lstStyle/>
        <a:p>
          <a:endParaRPr lang="ru-RU"/>
        </a:p>
      </dgm:t>
    </dgm:pt>
    <dgm:pt modelId="{78C90C1B-01C9-42D6-BF96-17C7C8CDF5D6}" type="pres">
      <dgm:prSet presAssocID="{331FD6CC-557A-4561-9007-2363637015FD}" presName="background3" presStyleLbl="node3" presStyleIdx="2" presStyleCnt="3"/>
      <dgm:spPr/>
      <dgm:t>
        <a:bodyPr/>
        <a:lstStyle/>
        <a:p>
          <a:endParaRPr lang="ru-RU"/>
        </a:p>
      </dgm:t>
    </dgm:pt>
    <dgm:pt modelId="{764CCA7C-D795-4723-B6B7-4AD6FE613697}" type="pres">
      <dgm:prSet presAssocID="{331FD6CC-557A-4561-9007-2363637015FD}" presName="text3" presStyleLbl="fgAcc3" presStyleIdx="2" presStyleCnt="3" custScaleX="169843" custScaleY="543985" custLinFactNeighborX="143" custLinFactNeighborY="1071">
        <dgm:presLayoutVars>
          <dgm:chPref val="3"/>
        </dgm:presLayoutVars>
      </dgm:prSet>
      <dgm:spPr/>
      <dgm:t>
        <a:bodyPr/>
        <a:lstStyle/>
        <a:p>
          <a:endParaRPr lang="ru-RU"/>
        </a:p>
      </dgm:t>
    </dgm:pt>
    <dgm:pt modelId="{7C6548CD-2309-44BC-B625-B028C5A42A25}" type="pres">
      <dgm:prSet presAssocID="{331FD6CC-557A-4561-9007-2363637015FD}" presName="hierChild4" presStyleCnt="0"/>
      <dgm:spPr/>
      <dgm:t>
        <a:bodyPr/>
        <a:lstStyle/>
        <a:p>
          <a:endParaRPr lang="ru-RU"/>
        </a:p>
      </dgm:t>
    </dgm:pt>
  </dgm:ptLst>
  <dgm:cxnLst>
    <dgm:cxn modelId="{ADFA02A4-AC10-42B5-AA33-38F4662C33E8}" type="presOf" srcId="{E43B0E6F-9445-4EC3-BEB1-E18398895AD5}" destId="{316FCDDA-D05C-41FB-A5C6-7D4B22078E92}" srcOrd="0" destOrd="0" presId="urn:microsoft.com/office/officeart/2005/8/layout/hierarchy1"/>
    <dgm:cxn modelId="{C40F5D23-594C-4613-928D-A1ED61AAB3A1}" type="presOf" srcId="{FABC0866-82B4-4C7D-8C46-B29E4F793DB8}" destId="{E0E6FDFE-31B1-4D72-B637-009BE8485DCD}" srcOrd="0" destOrd="0" presId="urn:microsoft.com/office/officeart/2005/8/layout/hierarchy1"/>
    <dgm:cxn modelId="{4286B57C-59BD-441F-B412-505C7851B915}" type="presOf" srcId="{F557DDB0-26CC-4FF1-8C0C-539166209F83}" destId="{FCF9688F-52CC-4112-9B33-30575A4180CF}" srcOrd="0" destOrd="0" presId="urn:microsoft.com/office/officeart/2005/8/layout/hierarchy1"/>
    <dgm:cxn modelId="{3362B87A-B27D-49CF-8677-0F11015355E7}" type="presOf" srcId="{6F92E290-BE28-4F4D-9AD8-7EBA5FC8B472}" destId="{2F58605A-5B73-4AD9-BAA0-78F366E170BD}" srcOrd="0" destOrd="0" presId="urn:microsoft.com/office/officeart/2005/8/layout/hierarchy1"/>
    <dgm:cxn modelId="{8BF8759E-ACCE-49A8-B9A8-F594B169A299}" srcId="{E43B0E6F-9445-4EC3-BEB1-E18398895AD5}" destId="{331FD6CC-557A-4561-9007-2363637015FD}" srcOrd="0" destOrd="0" parTransId="{83794027-2958-4DBC-9954-2C5F51E86779}" sibTransId="{7A0C17FD-F3A9-4F7D-92AD-74EA8A6883FF}"/>
    <dgm:cxn modelId="{E9C3FA50-C24B-46D5-A4A6-3E8C461208C9}" type="presOf" srcId="{46831FF1-7EA1-4029-8B9B-7052EA6C01A3}" destId="{6DC827BC-8912-40EF-A6C4-E1A2F072E633}" srcOrd="0" destOrd="0" presId="urn:microsoft.com/office/officeart/2005/8/layout/hierarchy1"/>
    <dgm:cxn modelId="{CDA079B1-5463-4871-823B-D62614382338}" srcId="{6F92E290-BE28-4F4D-9AD8-7EBA5FC8B472}" destId="{6CAD51D1-CF5D-4241-A59B-0524CB48610B}" srcOrd="0" destOrd="0" parTransId="{C5CC1D59-195F-4CC0-B588-1C571E5ADA55}" sibTransId="{828469B4-2BC8-4EED-9E36-9CD2BAE44583}"/>
    <dgm:cxn modelId="{7B71F6E7-ABBE-4AE9-9590-6A7193F763C8}" srcId="{FABC0866-82B4-4C7D-8C46-B29E4F793DB8}" destId="{0CB61112-0455-4FB9-87F0-8DC5391D4A04}" srcOrd="0" destOrd="0" parTransId="{82F0B7DD-AC73-4C0B-B4F6-C060175B7FAD}" sibTransId="{CAA41F6B-8E9F-4D0C-86DB-BEB21BD18ABD}"/>
    <dgm:cxn modelId="{1D25C610-2BA1-48F8-B011-2CD482B36979}" srcId="{5E5B0F04-93B9-4EEB-B9DD-6EC1CA35F372}" destId="{3A115B00-17DD-4825-A09F-9FA79237595B}" srcOrd="0" destOrd="0" parTransId="{9B2B490A-D810-467E-9431-1646B8757548}" sibTransId="{22A9287A-1A5D-4320-AC18-ACB71DBEC509}"/>
    <dgm:cxn modelId="{07F49ECE-24D6-4568-AC9A-750A1F8B031B}" type="presOf" srcId="{83794027-2958-4DBC-9954-2C5F51E86779}" destId="{49F1B95C-7DCC-4C9D-B75B-4F14DF632B62}" srcOrd="0" destOrd="0" presId="urn:microsoft.com/office/officeart/2005/8/layout/hierarchy1"/>
    <dgm:cxn modelId="{BCE43795-4E59-4BCD-835D-BB79A2C7CAC8}" type="presOf" srcId="{5866C1C0-8CB8-4660-A6DC-40C78F8FE817}" destId="{E68F1B27-27A7-48CD-AF32-AF3C5105EC78}" srcOrd="0" destOrd="0" presId="urn:microsoft.com/office/officeart/2005/8/layout/hierarchy1"/>
    <dgm:cxn modelId="{A7BD73F2-C77D-49EE-84E2-E54D88C640D1}" type="presOf" srcId="{0CB61112-0455-4FB9-87F0-8DC5391D4A04}" destId="{6D98F6B6-3729-4A5E-A763-8C2D426D59E9}" srcOrd="0" destOrd="0" presId="urn:microsoft.com/office/officeart/2005/8/layout/hierarchy1"/>
    <dgm:cxn modelId="{C322F8FD-C246-4C40-BDD3-A77D0A00C8BD}" type="presOf" srcId="{6CAD51D1-CF5D-4241-A59B-0524CB48610B}" destId="{24DBC598-2AC7-457C-8890-FB94B49B7F97}" srcOrd="0" destOrd="0" presId="urn:microsoft.com/office/officeart/2005/8/layout/hierarchy1"/>
    <dgm:cxn modelId="{F3F441B9-AD55-4337-AA74-4040B2BCFCD4}" type="presOf" srcId="{9B2B490A-D810-467E-9431-1646B8757548}" destId="{90961D6C-FB17-4F4C-AC0E-045B5529EC5B}" srcOrd="0" destOrd="0" presId="urn:microsoft.com/office/officeart/2005/8/layout/hierarchy1"/>
    <dgm:cxn modelId="{1ECBB970-2D70-4BC7-903E-9CC8FF2C27AD}" srcId="{6CAD51D1-CF5D-4241-A59B-0524CB48610B}" destId="{FABC0866-82B4-4C7D-8C46-B29E4F793DB8}" srcOrd="0" destOrd="0" parTransId="{5866C1C0-8CB8-4660-A6DC-40C78F8FE817}" sibTransId="{0CC0A041-B11E-454F-87C4-D9F660F09F8B}"/>
    <dgm:cxn modelId="{A053B89F-3D54-4785-B436-6072EC14BA7D}" type="presOf" srcId="{5E5B0F04-93B9-4EEB-B9DD-6EC1CA35F372}" destId="{800CC712-3EF6-4F9C-9B9D-561AAA9AA267}" srcOrd="0" destOrd="0" presId="urn:microsoft.com/office/officeart/2005/8/layout/hierarchy1"/>
    <dgm:cxn modelId="{318DCC98-9669-4952-AB78-4FEEE1ED83E0}" srcId="{6CAD51D1-CF5D-4241-A59B-0524CB48610B}" destId="{E43B0E6F-9445-4EC3-BEB1-E18398895AD5}" srcOrd="2" destOrd="0" parTransId="{46831FF1-7EA1-4029-8B9B-7052EA6C01A3}" sibTransId="{A6F1E3CB-461E-4DEF-BEBA-F06AB8509C80}"/>
    <dgm:cxn modelId="{B1937D6A-57BC-4C09-8EB1-DF692361AC48}" srcId="{6CAD51D1-CF5D-4241-A59B-0524CB48610B}" destId="{5E5B0F04-93B9-4EEB-B9DD-6EC1CA35F372}" srcOrd="1" destOrd="0" parTransId="{F557DDB0-26CC-4FF1-8C0C-539166209F83}" sibTransId="{52F84DA5-B3DE-4B17-88DD-42CEAF091F19}"/>
    <dgm:cxn modelId="{93C2E180-F07A-4940-A364-8EBA6A8259EF}" type="presOf" srcId="{331FD6CC-557A-4561-9007-2363637015FD}" destId="{764CCA7C-D795-4723-B6B7-4AD6FE613697}" srcOrd="0" destOrd="0" presId="urn:microsoft.com/office/officeart/2005/8/layout/hierarchy1"/>
    <dgm:cxn modelId="{9C59EC03-6EB7-4E79-B4CD-FAB7F3B05372}" type="presOf" srcId="{82F0B7DD-AC73-4C0B-B4F6-C060175B7FAD}" destId="{4A731020-C5DE-4FB2-99DB-C319E1E1AF61}" srcOrd="0" destOrd="0" presId="urn:microsoft.com/office/officeart/2005/8/layout/hierarchy1"/>
    <dgm:cxn modelId="{74895F7F-7DF7-4FF4-8430-C3A4D642E1C3}" type="presOf" srcId="{3A115B00-17DD-4825-A09F-9FA79237595B}" destId="{686DD3AE-45C7-42E6-8A60-103A5CE40B3F}" srcOrd="0" destOrd="0" presId="urn:microsoft.com/office/officeart/2005/8/layout/hierarchy1"/>
    <dgm:cxn modelId="{65B2493E-249A-43C4-918E-9746870D82BE}" type="presParOf" srcId="{2F58605A-5B73-4AD9-BAA0-78F366E170BD}" destId="{42F3AF86-FD5F-4E28-95ED-D39F0A38F5E3}" srcOrd="0" destOrd="0" presId="urn:microsoft.com/office/officeart/2005/8/layout/hierarchy1"/>
    <dgm:cxn modelId="{77FD1F55-AC1A-4174-AB1A-CB5210EC43EA}" type="presParOf" srcId="{42F3AF86-FD5F-4E28-95ED-D39F0A38F5E3}" destId="{119DC3DD-F58D-49C5-A143-F9EA36E0B6D1}" srcOrd="0" destOrd="0" presId="urn:microsoft.com/office/officeart/2005/8/layout/hierarchy1"/>
    <dgm:cxn modelId="{28CB9CC1-A424-460B-A919-4122D576FFB0}" type="presParOf" srcId="{119DC3DD-F58D-49C5-A143-F9EA36E0B6D1}" destId="{7A68B6D1-7960-4D00-B13F-9DD10993E414}" srcOrd="0" destOrd="0" presId="urn:microsoft.com/office/officeart/2005/8/layout/hierarchy1"/>
    <dgm:cxn modelId="{72F34186-7BD5-4C49-BDDE-E4AE775922DB}" type="presParOf" srcId="{119DC3DD-F58D-49C5-A143-F9EA36E0B6D1}" destId="{24DBC598-2AC7-457C-8890-FB94B49B7F97}" srcOrd="1" destOrd="0" presId="urn:microsoft.com/office/officeart/2005/8/layout/hierarchy1"/>
    <dgm:cxn modelId="{7A620FE5-8652-43A7-B139-86A7EED1C123}" type="presParOf" srcId="{42F3AF86-FD5F-4E28-95ED-D39F0A38F5E3}" destId="{1F041637-4752-49D2-8BE9-CD924B2BB9B5}" srcOrd="1" destOrd="0" presId="urn:microsoft.com/office/officeart/2005/8/layout/hierarchy1"/>
    <dgm:cxn modelId="{6E8A2A51-91C9-4950-A860-E43B74506B4F}" type="presParOf" srcId="{1F041637-4752-49D2-8BE9-CD924B2BB9B5}" destId="{E68F1B27-27A7-48CD-AF32-AF3C5105EC78}" srcOrd="0" destOrd="0" presId="urn:microsoft.com/office/officeart/2005/8/layout/hierarchy1"/>
    <dgm:cxn modelId="{61129D09-9AB0-4235-B59A-4AC1879D4B31}" type="presParOf" srcId="{1F041637-4752-49D2-8BE9-CD924B2BB9B5}" destId="{C42F68B4-305E-4683-93AA-7264FE86ACD0}" srcOrd="1" destOrd="0" presId="urn:microsoft.com/office/officeart/2005/8/layout/hierarchy1"/>
    <dgm:cxn modelId="{93C8D7C4-47A8-4FE3-BD9C-8F94770AAC53}" type="presParOf" srcId="{C42F68B4-305E-4683-93AA-7264FE86ACD0}" destId="{DA647068-5749-4C6F-8F00-A8C52D1D02D1}" srcOrd="0" destOrd="0" presId="urn:microsoft.com/office/officeart/2005/8/layout/hierarchy1"/>
    <dgm:cxn modelId="{7958924F-5A8B-41BC-B716-1E5B2EF0E001}" type="presParOf" srcId="{DA647068-5749-4C6F-8F00-A8C52D1D02D1}" destId="{40F35178-57F7-4586-B320-026F1DD02AEF}" srcOrd="0" destOrd="0" presId="urn:microsoft.com/office/officeart/2005/8/layout/hierarchy1"/>
    <dgm:cxn modelId="{897230EB-FD2B-43C8-8687-B23A4C69F0B2}" type="presParOf" srcId="{DA647068-5749-4C6F-8F00-A8C52D1D02D1}" destId="{E0E6FDFE-31B1-4D72-B637-009BE8485DCD}" srcOrd="1" destOrd="0" presId="urn:microsoft.com/office/officeart/2005/8/layout/hierarchy1"/>
    <dgm:cxn modelId="{3ADA1762-3CC5-4F41-AF90-E08DCCC024C4}" type="presParOf" srcId="{C42F68B4-305E-4683-93AA-7264FE86ACD0}" destId="{DACCF00A-F897-4193-996D-2BAAB08D4A23}" srcOrd="1" destOrd="0" presId="urn:microsoft.com/office/officeart/2005/8/layout/hierarchy1"/>
    <dgm:cxn modelId="{8CA9F1C2-2125-426B-83BF-2B902C793DBE}" type="presParOf" srcId="{DACCF00A-F897-4193-996D-2BAAB08D4A23}" destId="{4A731020-C5DE-4FB2-99DB-C319E1E1AF61}" srcOrd="0" destOrd="0" presId="urn:microsoft.com/office/officeart/2005/8/layout/hierarchy1"/>
    <dgm:cxn modelId="{2C4B936A-CC47-4F5C-A8A4-86739471145F}" type="presParOf" srcId="{DACCF00A-F897-4193-996D-2BAAB08D4A23}" destId="{4821957A-87E1-4FCF-A61D-08F832031421}" srcOrd="1" destOrd="0" presId="urn:microsoft.com/office/officeart/2005/8/layout/hierarchy1"/>
    <dgm:cxn modelId="{C01FB71B-DA61-4228-A4F0-65E3FBA94783}" type="presParOf" srcId="{4821957A-87E1-4FCF-A61D-08F832031421}" destId="{B0838372-A622-477C-B973-D772EB3737C0}" srcOrd="0" destOrd="0" presId="urn:microsoft.com/office/officeart/2005/8/layout/hierarchy1"/>
    <dgm:cxn modelId="{814A04EB-93F7-49D4-9FDB-C72B3048BE29}" type="presParOf" srcId="{B0838372-A622-477C-B973-D772EB3737C0}" destId="{FF8D8AE1-0CEC-443D-AE66-D4913E3FCF8A}" srcOrd="0" destOrd="0" presId="urn:microsoft.com/office/officeart/2005/8/layout/hierarchy1"/>
    <dgm:cxn modelId="{43A23E18-CFA2-465C-84E7-6791825C0431}" type="presParOf" srcId="{B0838372-A622-477C-B973-D772EB3737C0}" destId="{6D98F6B6-3729-4A5E-A763-8C2D426D59E9}" srcOrd="1" destOrd="0" presId="urn:microsoft.com/office/officeart/2005/8/layout/hierarchy1"/>
    <dgm:cxn modelId="{3E282767-7994-4A2F-9B35-373C58755DD2}" type="presParOf" srcId="{4821957A-87E1-4FCF-A61D-08F832031421}" destId="{42E565B9-9F3C-4957-9F7A-50002E470372}" srcOrd="1" destOrd="0" presId="urn:microsoft.com/office/officeart/2005/8/layout/hierarchy1"/>
    <dgm:cxn modelId="{E5D87BAA-C2A5-4299-BE51-2109DF05B549}" type="presParOf" srcId="{1F041637-4752-49D2-8BE9-CD924B2BB9B5}" destId="{FCF9688F-52CC-4112-9B33-30575A4180CF}" srcOrd="2" destOrd="0" presId="urn:microsoft.com/office/officeart/2005/8/layout/hierarchy1"/>
    <dgm:cxn modelId="{9AE6CE20-46C1-40D7-8410-EB963CCD6139}" type="presParOf" srcId="{1F041637-4752-49D2-8BE9-CD924B2BB9B5}" destId="{D005360C-7A3B-4C4B-9560-E4237AA530BC}" srcOrd="3" destOrd="0" presId="urn:microsoft.com/office/officeart/2005/8/layout/hierarchy1"/>
    <dgm:cxn modelId="{FE8809FD-2A13-411A-A775-69D210394BFC}" type="presParOf" srcId="{D005360C-7A3B-4C4B-9560-E4237AA530BC}" destId="{25CCD522-2845-4044-85B7-798D6DC24D70}" srcOrd="0" destOrd="0" presId="urn:microsoft.com/office/officeart/2005/8/layout/hierarchy1"/>
    <dgm:cxn modelId="{A78D1A68-C60D-4D54-8E95-FAF7DC04AEAD}" type="presParOf" srcId="{25CCD522-2845-4044-85B7-798D6DC24D70}" destId="{F40034A7-2DB0-4B1D-9AEF-8DEE0FA62982}" srcOrd="0" destOrd="0" presId="urn:microsoft.com/office/officeart/2005/8/layout/hierarchy1"/>
    <dgm:cxn modelId="{0C92377E-62DF-4396-9E8C-1822C75C44F2}" type="presParOf" srcId="{25CCD522-2845-4044-85B7-798D6DC24D70}" destId="{800CC712-3EF6-4F9C-9B9D-561AAA9AA267}" srcOrd="1" destOrd="0" presId="urn:microsoft.com/office/officeart/2005/8/layout/hierarchy1"/>
    <dgm:cxn modelId="{BB0F7F5E-54C9-4AAD-90B5-E438F5A30089}" type="presParOf" srcId="{D005360C-7A3B-4C4B-9560-E4237AA530BC}" destId="{33074BAD-5F76-4F93-8705-0BA2E5977308}" srcOrd="1" destOrd="0" presId="urn:microsoft.com/office/officeart/2005/8/layout/hierarchy1"/>
    <dgm:cxn modelId="{4C39C92A-8AAB-42BC-974E-E71BC7304FED}" type="presParOf" srcId="{33074BAD-5F76-4F93-8705-0BA2E5977308}" destId="{90961D6C-FB17-4F4C-AC0E-045B5529EC5B}" srcOrd="0" destOrd="0" presId="urn:microsoft.com/office/officeart/2005/8/layout/hierarchy1"/>
    <dgm:cxn modelId="{28BA0591-C95B-4F70-A96A-E16AB24F0E90}" type="presParOf" srcId="{33074BAD-5F76-4F93-8705-0BA2E5977308}" destId="{BF79145F-691E-41E9-8596-3132071810F2}" srcOrd="1" destOrd="0" presId="urn:microsoft.com/office/officeart/2005/8/layout/hierarchy1"/>
    <dgm:cxn modelId="{C33E2A0B-5FD7-4BE8-9F5E-C54A3C406F39}" type="presParOf" srcId="{BF79145F-691E-41E9-8596-3132071810F2}" destId="{0A58DF0B-7F37-4EA5-AD08-8B8AFF36D7D9}" srcOrd="0" destOrd="0" presId="urn:microsoft.com/office/officeart/2005/8/layout/hierarchy1"/>
    <dgm:cxn modelId="{5A57CBEF-3220-49E4-BF47-FD0042491108}" type="presParOf" srcId="{0A58DF0B-7F37-4EA5-AD08-8B8AFF36D7D9}" destId="{D4A1E0DE-240C-4DBB-94F5-EAE7FD787A03}" srcOrd="0" destOrd="0" presId="urn:microsoft.com/office/officeart/2005/8/layout/hierarchy1"/>
    <dgm:cxn modelId="{B095E651-BFC1-4184-A3DB-36FC364779D0}" type="presParOf" srcId="{0A58DF0B-7F37-4EA5-AD08-8B8AFF36D7D9}" destId="{686DD3AE-45C7-42E6-8A60-103A5CE40B3F}" srcOrd="1" destOrd="0" presId="urn:microsoft.com/office/officeart/2005/8/layout/hierarchy1"/>
    <dgm:cxn modelId="{B4806145-D9BE-49C7-ACC1-8743925A5480}" type="presParOf" srcId="{BF79145F-691E-41E9-8596-3132071810F2}" destId="{37B55286-89FC-4E61-A61F-4E6EAD0312AF}" srcOrd="1" destOrd="0" presId="urn:microsoft.com/office/officeart/2005/8/layout/hierarchy1"/>
    <dgm:cxn modelId="{E59C6C14-8FE6-46F0-94FD-E2AACCB7B536}" type="presParOf" srcId="{1F041637-4752-49D2-8BE9-CD924B2BB9B5}" destId="{6DC827BC-8912-40EF-A6C4-E1A2F072E633}" srcOrd="4" destOrd="0" presId="urn:microsoft.com/office/officeart/2005/8/layout/hierarchy1"/>
    <dgm:cxn modelId="{A92BF234-0B60-40FF-A6C8-3DF95C094B5B}" type="presParOf" srcId="{1F041637-4752-49D2-8BE9-CD924B2BB9B5}" destId="{7E1F7DCC-E694-4165-93D7-198DEE808B0A}" srcOrd="5" destOrd="0" presId="urn:microsoft.com/office/officeart/2005/8/layout/hierarchy1"/>
    <dgm:cxn modelId="{EA5C4726-8E9C-4474-8415-6F77F1CF5A3C}" type="presParOf" srcId="{7E1F7DCC-E694-4165-93D7-198DEE808B0A}" destId="{F63839CF-6811-461D-A13B-D98104135380}" srcOrd="0" destOrd="0" presId="urn:microsoft.com/office/officeart/2005/8/layout/hierarchy1"/>
    <dgm:cxn modelId="{78E1743B-1BEB-4D8A-90F4-B76FC0915A25}" type="presParOf" srcId="{F63839CF-6811-461D-A13B-D98104135380}" destId="{0D196D07-C5B7-4BEE-8547-B6417AFF9C98}" srcOrd="0" destOrd="0" presId="urn:microsoft.com/office/officeart/2005/8/layout/hierarchy1"/>
    <dgm:cxn modelId="{1798110C-7764-46D4-A515-2C369C392F34}" type="presParOf" srcId="{F63839CF-6811-461D-A13B-D98104135380}" destId="{316FCDDA-D05C-41FB-A5C6-7D4B22078E92}" srcOrd="1" destOrd="0" presId="urn:microsoft.com/office/officeart/2005/8/layout/hierarchy1"/>
    <dgm:cxn modelId="{D742E4F2-A418-496D-B7C1-D090A3222317}" type="presParOf" srcId="{7E1F7DCC-E694-4165-93D7-198DEE808B0A}" destId="{77999C48-6E98-4D11-B0AE-64B4979A7985}" srcOrd="1" destOrd="0" presId="urn:microsoft.com/office/officeart/2005/8/layout/hierarchy1"/>
    <dgm:cxn modelId="{0F1CDD6C-1463-4E95-AAC7-47AD6AE6F07F}" type="presParOf" srcId="{77999C48-6E98-4D11-B0AE-64B4979A7985}" destId="{49F1B95C-7DCC-4C9D-B75B-4F14DF632B62}" srcOrd="0" destOrd="0" presId="urn:microsoft.com/office/officeart/2005/8/layout/hierarchy1"/>
    <dgm:cxn modelId="{BB40CDFA-ADCC-4167-91E6-B0E529EA560B}" type="presParOf" srcId="{77999C48-6E98-4D11-B0AE-64B4979A7985}" destId="{34E57384-E1F2-4522-A414-1239E498443E}" srcOrd="1" destOrd="0" presId="urn:microsoft.com/office/officeart/2005/8/layout/hierarchy1"/>
    <dgm:cxn modelId="{53EED106-3C7A-43BE-90A2-7F34EB824B62}" type="presParOf" srcId="{34E57384-E1F2-4522-A414-1239E498443E}" destId="{833ACDDE-B4EA-4272-94A1-3479070A76E6}" srcOrd="0" destOrd="0" presId="urn:microsoft.com/office/officeart/2005/8/layout/hierarchy1"/>
    <dgm:cxn modelId="{3D1EC91F-11E1-427F-B72A-DE442B0A9F9E}" type="presParOf" srcId="{833ACDDE-B4EA-4272-94A1-3479070A76E6}" destId="{78C90C1B-01C9-42D6-BF96-17C7C8CDF5D6}" srcOrd="0" destOrd="0" presId="urn:microsoft.com/office/officeart/2005/8/layout/hierarchy1"/>
    <dgm:cxn modelId="{2BE20DD5-9C81-4303-90F0-6CE4C9E2B47D}" type="presParOf" srcId="{833ACDDE-B4EA-4272-94A1-3479070A76E6}" destId="{764CCA7C-D795-4723-B6B7-4AD6FE613697}" srcOrd="1" destOrd="0" presId="urn:microsoft.com/office/officeart/2005/8/layout/hierarchy1"/>
    <dgm:cxn modelId="{6C07617B-3D93-4148-AF85-FB7F6CB98137}" type="presParOf" srcId="{34E57384-E1F2-4522-A414-1239E498443E}" destId="{7C6548CD-2309-44BC-B625-B028C5A42A25}"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6F92E290-BE28-4F4D-9AD8-7EBA5FC8B472}"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ru-RU"/>
        </a:p>
      </dgm:t>
    </dgm:pt>
    <dgm:pt modelId="{6CAD51D1-CF5D-4241-A59B-0524CB48610B}">
      <dgm:prSet phldrT="[Текст]" custT="1"/>
      <dgm:spPr/>
      <dgm:t>
        <a:bodyPr/>
        <a:lstStyle/>
        <a:p>
          <a:pPr algn="ctr"/>
          <a:r>
            <a:rPr lang="ru-RU" sz="2400" b="1" dirty="0">
              <a:latin typeface="Times New Roman" pitchFamily="18" charset="0"/>
              <a:cs typeface="Times New Roman" pitchFamily="18" charset="0"/>
            </a:rPr>
            <a:t>КОРЕКЦІЙНО-РОЗВИТКОВІ ЗАНЯТТЯ  </a:t>
          </a:r>
        </a:p>
        <a:p>
          <a:pPr algn="ctr"/>
          <a:r>
            <a:rPr lang="uk-UA" sz="1400" b="1" dirty="0">
              <a:latin typeface="Times New Roman" pitchFamily="18" charset="0"/>
              <a:cs typeface="Times New Roman" pitchFamily="18" charset="0"/>
            </a:rPr>
            <a:t>в спеціальних загальноосвітніх навчальних закладах </a:t>
          </a:r>
        </a:p>
        <a:p>
          <a:pPr algn="ctr"/>
          <a:r>
            <a:rPr lang="uk-UA" sz="1400" b="1" dirty="0">
              <a:latin typeface="Times New Roman" pitchFamily="18" charset="0"/>
              <a:cs typeface="Times New Roman" pitchFamily="18" charset="0"/>
            </a:rPr>
            <a:t>для </a:t>
          </a:r>
          <a:r>
            <a:rPr lang="uk-UA" sz="1400" b="1" dirty="0" smtClean="0">
              <a:latin typeface="Times New Roman" pitchFamily="18" charset="0"/>
              <a:cs typeface="Times New Roman" pitchFamily="18" charset="0"/>
            </a:rPr>
            <a:t>дітей   з порушеннями інтелектуального розвитку            </a:t>
          </a:r>
          <a:endParaRPr lang="uk-UA" sz="1400" b="1" dirty="0">
            <a:latin typeface="Times New Roman" pitchFamily="18" charset="0"/>
            <a:cs typeface="Times New Roman" pitchFamily="18" charset="0"/>
          </a:endParaRPr>
        </a:p>
        <a:p>
          <a:pPr algn="ctr"/>
          <a:r>
            <a:rPr lang="uk-UA" sz="1400" b="1" dirty="0">
              <a:latin typeface="Times New Roman" pitchFamily="18" charset="0"/>
              <a:cs typeface="Times New Roman" pitchFamily="18" charset="0"/>
            </a:rPr>
            <a:t>(початкова </a:t>
          </a:r>
          <a:r>
            <a:rPr lang="uk-UA" sz="1400" b="1" dirty="0" smtClean="0">
              <a:latin typeface="Times New Roman" pitchFamily="18" charset="0"/>
              <a:cs typeface="Times New Roman" pitchFamily="18" charset="0"/>
            </a:rPr>
            <a:t> ланка </a:t>
          </a:r>
          <a:r>
            <a:rPr lang="uk-UA" sz="1400" b="1" dirty="0">
              <a:latin typeface="Times New Roman" pitchFamily="18" charset="0"/>
              <a:cs typeface="Times New Roman" pitchFamily="18" charset="0"/>
            </a:rPr>
            <a:t>освіти)</a:t>
          </a:r>
          <a:endParaRPr lang="ru-RU" sz="1400" b="1" dirty="0">
            <a:latin typeface="Times New Roman" pitchFamily="18" charset="0"/>
            <a:cs typeface="Times New Roman" pitchFamily="18" charset="0"/>
          </a:endParaRPr>
        </a:p>
      </dgm:t>
    </dgm:pt>
    <dgm:pt modelId="{C5CC1D59-195F-4CC0-B588-1C571E5ADA55}" type="parTrans" cxnId="{CDA079B1-5463-4871-823B-D62614382338}">
      <dgm:prSet/>
      <dgm:spPr/>
      <dgm:t>
        <a:bodyPr/>
        <a:lstStyle/>
        <a:p>
          <a:endParaRPr lang="ru-RU"/>
        </a:p>
      </dgm:t>
    </dgm:pt>
    <dgm:pt modelId="{828469B4-2BC8-4EED-9E36-9CD2BAE44583}" type="sibTrans" cxnId="{CDA079B1-5463-4871-823B-D62614382338}">
      <dgm:prSet/>
      <dgm:spPr/>
      <dgm:t>
        <a:bodyPr/>
        <a:lstStyle/>
        <a:p>
          <a:endParaRPr lang="ru-RU"/>
        </a:p>
      </dgm:t>
    </dgm:pt>
    <dgm:pt modelId="{5E5B0F04-93B9-4EEB-B9DD-6EC1CA35F372}">
      <dgm:prSet phldrT="[Текст]" custT="1"/>
      <dgm:spPr/>
      <dgm:t>
        <a:bodyPr/>
        <a:lstStyle/>
        <a:p>
          <a:r>
            <a:rPr lang="ru-RU" sz="1800" b="1" dirty="0" err="1">
              <a:latin typeface="Times New Roman" pitchFamily="18" charset="0"/>
              <a:cs typeface="Times New Roman" pitchFamily="18" charset="0"/>
            </a:rPr>
            <a:t>Розвиток</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мовлення</a:t>
          </a:r>
          <a:endParaRPr lang="ru-RU" sz="1800" b="1" dirty="0">
            <a:latin typeface="Times New Roman" pitchFamily="18" charset="0"/>
            <a:cs typeface="Times New Roman" pitchFamily="18" charset="0"/>
          </a:endParaRPr>
        </a:p>
      </dgm:t>
    </dgm:pt>
    <dgm:pt modelId="{F557DDB0-26CC-4FF1-8C0C-539166209F83}" type="parTrans" cxnId="{B1937D6A-57BC-4C09-8EB1-DF692361AC48}">
      <dgm:prSet/>
      <dgm:spPr/>
      <dgm:t>
        <a:bodyPr/>
        <a:lstStyle/>
        <a:p>
          <a:endParaRPr lang="ru-RU"/>
        </a:p>
      </dgm:t>
    </dgm:pt>
    <dgm:pt modelId="{52F84DA5-B3DE-4B17-88DD-42CEAF091F19}" type="sibTrans" cxnId="{B1937D6A-57BC-4C09-8EB1-DF692361AC48}">
      <dgm:prSet/>
      <dgm:spPr/>
      <dgm:t>
        <a:bodyPr/>
        <a:lstStyle/>
        <a:p>
          <a:endParaRPr lang="ru-RU"/>
        </a:p>
      </dgm:t>
    </dgm:pt>
    <dgm:pt modelId="{E43B0E6F-9445-4EC3-BEB1-E18398895AD5}">
      <dgm:prSet phldrT="[Текст]" custT="1"/>
      <dgm:spPr/>
      <dgm:t>
        <a:bodyPr/>
        <a:lstStyle/>
        <a:p>
          <a:r>
            <a:rPr lang="ru-RU" sz="1800" b="1" dirty="0" err="1">
              <a:latin typeface="Times New Roman" pitchFamily="18" charset="0"/>
              <a:cs typeface="Times New Roman" pitchFamily="18" charset="0"/>
            </a:rPr>
            <a:t>Лікувальна</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фізкультура</a:t>
          </a:r>
          <a:r>
            <a:rPr lang="ru-RU" sz="1400" dirty="0">
              <a:latin typeface="Times New Roman" pitchFamily="18" charset="0"/>
              <a:cs typeface="Times New Roman" pitchFamily="18" charset="0"/>
            </a:rPr>
            <a:t>                 </a:t>
          </a:r>
        </a:p>
      </dgm:t>
    </dgm:pt>
    <dgm:pt modelId="{46831FF1-7EA1-4029-8B9B-7052EA6C01A3}" type="parTrans" cxnId="{318DCC98-9669-4952-AB78-4FEEE1ED83E0}">
      <dgm:prSet/>
      <dgm:spPr/>
      <dgm:t>
        <a:bodyPr/>
        <a:lstStyle/>
        <a:p>
          <a:endParaRPr lang="ru-RU"/>
        </a:p>
      </dgm:t>
    </dgm:pt>
    <dgm:pt modelId="{A6F1E3CB-461E-4DEF-BEBA-F06AB8509C80}" type="sibTrans" cxnId="{318DCC98-9669-4952-AB78-4FEEE1ED83E0}">
      <dgm:prSet/>
      <dgm:spPr/>
      <dgm:t>
        <a:bodyPr/>
        <a:lstStyle/>
        <a:p>
          <a:endParaRPr lang="ru-RU"/>
        </a:p>
      </dgm:t>
    </dgm:pt>
    <dgm:pt modelId="{FABC0866-82B4-4C7D-8C46-B29E4F793DB8}">
      <dgm:prSet phldrT="[Текст]" custT="1"/>
      <dgm:spPr/>
      <dgm:t>
        <a:bodyPr/>
        <a:lstStyle/>
        <a:p>
          <a:r>
            <a:rPr lang="ru-RU" sz="1800" b="1" dirty="0" err="1">
              <a:latin typeface="Times New Roman" pitchFamily="18" charset="0"/>
              <a:cs typeface="Times New Roman" pitchFamily="18" charset="0"/>
            </a:rPr>
            <a:t>Соціально-побутове</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орієнтування</a:t>
          </a:r>
          <a:endParaRPr lang="ru-RU" sz="1800" b="1" dirty="0">
            <a:latin typeface="Times New Roman" pitchFamily="18" charset="0"/>
            <a:cs typeface="Times New Roman" pitchFamily="18" charset="0"/>
          </a:endParaRPr>
        </a:p>
      </dgm:t>
    </dgm:pt>
    <dgm:pt modelId="{0CC0A041-B11E-454F-87C4-D9F660F09F8B}" type="sibTrans" cxnId="{1ECBB970-2D70-4BC7-903E-9CC8FF2C27AD}">
      <dgm:prSet/>
      <dgm:spPr/>
      <dgm:t>
        <a:bodyPr/>
        <a:lstStyle/>
        <a:p>
          <a:endParaRPr lang="ru-RU"/>
        </a:p>
      </dgm:t>
    </dgm:pt>
    <dgm:pt modelId="{5866C1C0-8CB8-4660-A6DC-40C78F8FE817}" type="parTrans" cxnId="{1ECBB970-2D70-4BC7-903E-9CC8FF2C27AD}">
      <dgm:prSet/>
      <dgm:spPr/>
      <dgm:t>
        <a:bodyPr/>
        <a:lstStyle/>
        <a:p>
          <a:endParaRPr lang="ru-RU"/>
        </a:p>
      </dgm:t>
    </dgm:pt>
    <dgm:pt modelId="{8CC76F15-5DF9-4561-A491-4A21E056209E}">
      <dgm:prSet phldrT="[Текст]" custT="1"/>
      <dgm:spPr/>
      <dgm:t>
        <a:bodyPr/>
        <a:lstStyle/>
        <a:p>
          <a:r>
            <a:rPr lang="ru-RU" sz="1800" b="1" dirty="0" err="1">
              <a:latin typeface="Times New Roman" pitchFamily="18" charset="0"/>
              <a:cs typeface="Times New Roman" pitchFamily="18" charset="0"/>
            </a:rPr>
            <a:t>Ритміка</a:t>
          </a:r>
          <a:endParaRPr lang="ru-RU" sz="1800" b="1" dirty="0">
            <a:latin typeface="Times New Roman" pitchFamily="18" charset="0"/>
            <a:cs typeface="Times New Roman" pitchFamily="18" charset="0"/>
          </a:endParaRPr>
        </a:p>
      </dgm:t>
    </dgm:pt>
    <dgm:pt modelId="{08091B30-DB3B-4D83-AF5E-D31D7BAA2C4B}" type="parTrans" cxnId="{7D9C2E37-A41A-4AB3-90DD-B0D7FF2B117C}">
      <dgm:prSet/>
      <dgm:spPr/>
      <dgm:t>
        <a:bodyPr/>
        <a:lstStyle/>
        <a:p>
          <a:endParaRPr lang="ru-RU"/>
        </a:p>
      </dgm:t>
    </dgm:pt>
    <dgm:pt modelId="{6F17CB0C-1A83-4C3A-A545-716164E6FD40}" type="sibTrans" cxnId="{7D9C2E37-A41A-4AB3-90DD-B0D7FF2B117C}">
      <dgm:prSet/>
      <dgm:spPr/>
      <dgm:t>
        <a:bodyPr/>
        <a:lstStyle/>
        <a:p>
          <a:endParaRPr lang="ru-RU"/>
        </a:p>
      </dgm:t>
    </dgm:pt>
    <dgm:pt modelId="{2F58605A-5B73-4AD9-BAA0-78F366E170BD}" type="pres">
      <dgm:prSet presAssocID="{6F92E290-BE28-4F4D-9AD8-7EBA5FC8B472}" presName="hierChild1" presStyleCnt="0">
        <dgm:presLayoutVars>
          <dgm:chPref val="1"/>
          <dgm:dir/>
          <dgm:animOne val="branch"/>
          <dgm:animLvl val="lvl"/>
          <dgm:resizeHandles/>
        </dgm:presLayoutVars>
      </dgm:prSet>
      <dgm:spPr/>
      <dgm:t>
        <a:bodyPr/>
        <a:lstStyle/>
        <a:p>
          <a:endParaRPr lang="ru-RU"/>
        </a:p>
      </dgm:t>
    </dgm:pt>
    <dgm:pt modelId="{42F3AF86-FD5F-4E28-95ED-D39F0A38F5E3}" type="pres">
      <dgm:prSet presAssocID="{6CAD51D1-CF5D-4241-A59B-0524CB48610B}" presName="hierRoot1" presStyleCnt="0"/>
      <dgm:spPr/>
      <dgm:t>
        <a:bodyPr/>
        <a:lstStyle/>
        <a:p>
          <a:endParaRPr lang="ru-RU"/>
        </a:p>
      </dgm:t>
    </dgm:pt>
    <dgm:pt modelId="{119DC3DD-F58D-49C5-A143-F9EA36E0B6D1}" type="pres">
      <dgm:prSet presAssocID="{6CAD51D1-CF5D-4241-A59B-0524CB48610B}" presName="composite" presStyleCnt="0"/>
      <dgm:spPr/>
      <dgm:t>
        <a:bodyPr/>
        <a:lstStyle/>
        <a:p>
          <a:endParaRPr lang="ru-RU"/>
        </a:p>
      </dgm:t>
    </dgm:pt>
    <dgm:pt modelId="{7A68B6D1-7960-4D00-B13F-9DD10993E414}" type="pres">
      <dgm:prSet presAssocID="{6CAD51D1-CF5D-4241-A59B-0524CB48610B}" presName="background" presStyleLbl="node0" presStyleIdx="0" presStyleCnt="1"/>
      <dgm:spPr/>
      <dgm:t>
        <a:bodyPr/>
        <a:lstStyle/>
        <a:p>
          <a:endParaRPr lang="ru-RU"/>
        </a:p>
      </dgm:t>
    </dgm:pt>
    <dgm:pt modelId="{24DBC598-2AC7-457C-8890-FB94B49B7F97}" type="pres">
      <dgm:prSet presAssocID="{6CAD51D1-CF5D-4241-A59B-0524CB48610B}" presName="text" presStyleLbl="fgAcc0" presStyleIdx="0" presStyleCnt="1" custScaleX="490064" custScaleY="159610">
        <dgm:presLayoutVars>
          <dgm:chPref val="3"/>
        </dgm:presLayoutVars>
      </dgm:prSet>
      <dgm:spPr/>
      <dgm:t>
        <a:bodyPr/>
        <a:lstStyle/>
        <a:p>
          <a:endParaRPr lang="ru-RU"/>
        </a:p>
      </dgm:t>
    </dgm:pt>
    <dgm:pt modelId="{1F041637-4752-49D2-8BE9-CD924B2BB9B5}" type="pres">
      <dgm:prSet presAssocID="{6CAD51D1-CF5D-4241-A59B-0524CB48610B}" presName="hierChild2" presStyleCnt="0"/>
      <dgm:spPr/>
      <dgm:t>
        <a:bodyPr/>
        <a:lstStyle/>
        <a:p>
          <a:endParaRPr lang="ru-RU"/>
        </a:p>
      </dgm:t>
    </dgm:pt>
    <dgm:pt modelId="{E68F1B27-27A7-48CD-AF32-AF3C5105EC78}" type="pres">
      <dgm:prSet presAssocID="{5866C1C0-8CB8-4660-A6DC-40C78F8FE817}" presName="Name10" presStyleLbl="parChTrans1D2" presStyleIdx="0" presStyleCnt="4"/>
      <dgm:spPr/>
      <dgm:t>
        <a:bodyPr/>
        <a:lstStyle/>
        <a:p>
          <a:endParaRPr lang="ru-RU"/>
        </a:p>
      </dgm:t>
    </dgm:pt>
    <dgm:pt modelId="{C42F68B4-305E-4683-93AA-7264FE86ACD0}" type="pres">
      <dgm:prSet presAssocID="{FABC0866-82B4-4C7D-8C46-B29E4F793DB8}" presName="hierRoot2" presStyleCnt="0"/>
      <dgm:spPr/>
      <dgm:t>
        <a:bodyPr/>
        <a:lstStyle/>
        <a:p>
          <a:endParaRPr lang="ru-RU"/>
        </a:p>
      </dgm:t>
    </dgm:pt>
    <dgm:pt modelId="{DA647068-5749-4C6F-8F00-A8C52D1D02D1}" type="pres">
      <dgm:prSet presAssocID="{FABC0866-82B4-4C7D-8C46-B29E4F793DB8}" presName="composite2" presStyleCnt="0"/>
      <dgm:spPr/>
      <dgm:t>
        <a:bodyPr/>
        <a:lstStyle/>
        <a:p>
          <a:endParaRPr lang="ru-RU"/>
        </a:p>
      </dgm:t>
    </dgm:pt>
    <dgm:pt modelId="{40F35178-57F7-4586-B320-026F1DD02AEF}" type="pres">
      <dgm:prSet presAssocID="{FABC0866-82B4-4C7D-8C46-B29E4F793DB8}" presName="background2" presStyleLbl="node2" presStyleIdx="0" presStyleCnt="4"/>
      <dgm:spPr/>
      <dgm:t>
        <a:bodyPr/>
        <a:lstStyle/>
        <a:p>
          <a:endParaRPr lang="ru-RU"/>
        </a:p>
      </dgm:t>
    </dgm:pt>
    <dgm:pt modelId="{E0E6FDFE-31B1-4D72-B637-009BE8485DCD}" type="pres">
      <dgm:prSet presAssocID="{FABC0866-82B4-4C7D-8C46-B29E4F793DB8}" presName="text2" presStyleLbl="fgAcc2" presStyleIdx="0" presStyleCnt="4" custScaleX="111716" custScaleY="163863">
        <dgm:presLayoutVars>
          <dgm:chPref val="3"/>
        </dgm:presLayoutVars>
      </dgm:prSet>
      <dgm:spPr/>
      <dgm:t>
        <a:bodyPr/>
        <a:lstStyle/>
        <a:p>
          <a:endParaRPr lang="ru-RU"/>
        </a:p>
      </dgm:t>
    </dgm:pt>
    <dgm:pt modelId="{DACCF00A-F897-4193-996D-2BAAB08D4A23}" type="pres">
      <dgm:prSet presAssocID="{FABC0866-82B4-4C7D-8C46-B29E4F793DB8}" presName="hierChild3" presStyleCnt="0"/>
      <dgm:spPr/>
      <dgm:t>
        <a:bodyPr/>
        <a:lstStyle/>
        <a:p>
          <a:endParaRPr lang="ru-RU"/>
        </a:p>
      </dgm:t>
    </dgm:pt>
    <dgm:pt modelId="{FCF9688F-52CC-4112-9B33-30575A4180CF}" type="pres">
      <dgm:prSet presAssocID="{F557DDB0-26CC-4FF1-8C0C-539166209F83}" presName="Name10" presStyleLbl="parChTrans1D2" presStyleIdx="1" presStyleCnt="4"/>
      <dgm:spPr/>
      <dgm:t>
        <a:bodyPr/>
        <a:lstStyle/>
        <a:p>
          <a:endParaRPr lang="ru-RU"/>
        </a:p>
      </dgm:t>
    </dgm:pt>
    <dgm:pt modelId="{D005360C-7A3B-4C4B-9560-E4237AA530BC}" type="pres">
      <dgm:prSet presAssocID="{5E5B0F04-93B9-4EEB-B9DD-6EC1CA35F372}" presName="hierRoot2" presStyleCnt="0"/>
      <dgm:spPr/>
      <dgm:t>
        <a:bodyPr/>
        <a:lstStyle/>
        <a:p>
          <a:endParaRPr lang="ru-RU"/>
        </a:p>
      </dgm:t>
    </dgm:pt>
    <dgm:pt modelId="{25CCD522-2845-4044-85B7-798D6DC24D70}" type="pres">
      <dgm:prSet presAssocID="{5E5B0F04-93B9-4EEB-B9DD-6EC1CA35F372}" presName="composite2" presStyleCnt="0"/>
      <dgm:spPr/>
      <dgm:t>
        <a:bodyPr/>
        <a:lstStyle/>
        <a:p>
          <a:endParaRPr lang="ru-RU"/>
        </a:p>
      </dgm:t>
    </dgm:pt>
    <dgm:pt modelId="{F40034A7-2DB0-4B1D-9AEF-8DEE0FA62982}" type="pres">
      <dgm:prSet presAssocID="{5E5B0F04-93B9-4EEB-B9DD-6EC1CA35F372}" presName="background2" presStyleLbl="node2" presStyleIdx="1" presStyleCnt="4"/>
      <dgm:spPr/>
      <dgm:t>
        <a:bodyPr/>
        <a:lstStyle/>
        <a:p>
          <a:endParaRPr lang="ru-RU"/>
        </a:p>
      </dgm:t>
    </dgm:pt>
    <dgm:pt modelId="{800CC712-3EF6-4F9C-9B9D-561AAA9AA267}" type="pres">
      <dgm:prSet presAssocID="{5E5B0F04-93B9-4EEB-B9DD-6EC1CA35F372}" presName="text2" presStyleLbl="fgAcc2" presStyleIdx="1" presStyleCnt="4" custScaleX="108965" custScaleY="167159">
        <dgm:presLayoutVars>
          <dgm:chPref val="3"/>
        </dgm:presLayoutVars>
      </dgm:prSet>
      <dgm:spPr/>
      <dgm:t>
        <a:bodyPr/>
        <a:lstStyle/>
        <a:p>
          <a:endParaRPr lang="ru-RU"/>
        </a:p>
      </dgm:t>
    </dgm:pt>
    <dgm:pt modelId="{33074BAD-5F76-4F93-8705-0BA2E5977308}" type="pres">
      <dgm:prSet presAssocID="{5E5B0F04-93B9-4EEB-B9DD-6EC1CA35F372}" presName="hierChild3" presStyleCnt="0"/>
      <dgm:spPr/>
      <dgm:t>
        <a:bodyPr/>
        <a:lstStyle/>
        <a:p>
          <a:endParaRPr lang="ru-RU"/>
        </a:p>
      </dgm:t>
    </dgm:pt>
    <dgm:pt modelId="{E1A1DF14-06A3-40D9-B275-D3836F8D1638}" type="pres">
      <dgm:prSet presAssocID="{08091B30-DB3B-4D83-AF5E-D31D7BAA2C4B}" presName="Name10" presStyleLbl="parChTrans1D2" presStyleIdx="2" presStyleCnt="4"/>
      <dgm:spPr/>
      <dgm:t>
        <a:bodyPr/>
        <a:lstStyle/>
        <a:p>
          <a:endParaRPr lang="ru-RU"/>
        </a:p>
      </dgm:t>
    </dgm:pt>
    <dgm:pt modelId="{FC750167-5EC0-457C-8B98-88FD8CA80D56}" type="pres">
      <dgm:prSet presAssocID="{8CC76F15-5DF9-4561-A491-4A21E056209E}" presName="hierRoot2" presStyleCnt="0"/>
      <dgm:spPr/>
      <dgm:t>
        <a:bodyPr/>
        <a:lstStyle/>
        <a:p>
          <a:endParaRPr lang="ru-RU"/>
        </a:p>
      </dgm:t>
    </dgm:pt>
    <dgm:pt modelId="{4FFD2E36-B6A3-423D-8763-2C0D351D8983}" type="pres">
      <dgm:prSet presAssocID="{8CC76F15-5DF9-4561-A491-4A21E056209E}" presName="composite2" presStyleCnt="0"/>
      <dgm:spPr/>
      <dgm:t>
        <a:bodyPr/>
        <a:lstStyle/>
        <a:p>
          <a:endParaRPr lang="ru-RU"/>
        </a:p>
      </dgm:t>
    </dgm:pt>
    <dgm:pt modelId="{FF8B731F-7E1A-43AD-BA9B-6B61DD909CEC}" type="pres">
      <dgm:prSet presAssocID="{8CC76F15-5DF9-4561-A491-4A21E056209E}" presName="background2" presStyleLbl="node2" presStyleIdx="2" presStyleCnt="4"/>
      <dgm:spPr/>
      <dgm:t>
        <a:bodyPr/>
        <a:lstStyle/>
        <a:p>
          <a:endParaRPr lang="ru-RU"/>
        </a:p>
      </dgm:t>
    </dgm:pt>
    <dgm:pt modelId="{7C0C676E-49F7-47C1-B01E-BDA61228BC49}" type="pres">
      <dgm:prSet presAssocID="{8CC76F15-5DF9-4561-A491-4A21E056209E}" presName="text2" presStyleLbl="fgAcc2" presStyleIdx="2" presStyleCnt="4" custScaleX="101257" custScaleY="163175">
        <dgm:presLayoutVars>
          <dgm:chPref val="3"/>
        </dgm:presLayoutVars>
      </dgm:prSet>
      <dgm:spPr/>
      <dgm:t>
        <a:bodyPr/>
        <a:lstStyle/>
        <a:p>
          <a:endParaRPr lang="ru-RU"/>
        </a:p>
      </dgm:t>
    </dgm:pt>
    <dgm:pt modelId="{7F56DB14-E4E8-45CD-9429-B48A086510BD}" type="pres">
      <dgm:prSet presAssocID="{8CC76F15-5DF9-4561-A491-4A21E056209E}" presName="hierChild3" presStyleCnt="0"/>
      <dgm:spPr/>
      <dgm:t>
        <a:bodyPr/>
        <a:lstStyle/>
        <a:p>
          <a:endParaRPr lang="ru-RU"/>
        </a:p>
      </dgm:t>
    </dgm:pt>
    <dgm:pt modelId="{6DC827BC-8912-40EF-A6C4-E1A2F072E633}" type="pres">
      <dgm:prSet presAssocID="{46831FF1-7EA1-4029-8B9B-7052EA6C01A3}" presName="Name10" presStyleLbl="parChTrans1D2" presStyleIdx="3" presStyleCnt="4"/>
      <dgm:spPr/>
      <dgm:t>
        <a:bodyPr/>
        <a:lstStyle/>
        <a:p>
          <a:endParaRPr lang="ru-RU"/>
        </a:p>
      </dgm:t>
    </dgm:pt>
    <dgm:pt modelId="{7E1F7DCC-E694-4165-93D7-198DEE808B0A}" type="pres">
      <dgm:prSet presAssocID="{E43B0E6F-9445-4EC3-BEB1-E18398895AD5}" presName="hierRoot2" presStyleCnt="0"/>
      <dgm:spPr/>
      <dgm:t>
        <a:bodyPr/>
        <a:lstStyle/>
        <a:p>
          <a:endParaRPr lang="ru-RU"/>
        </a:p>
      </dgm:t>
    </dgm:pt>
    <dgm:pt modelId="{F63839CF-6811-461D-A13B-D98104135380}" type="pres">
      <dgm:prSet presAssocID="{E43B0E6F-9445-4EC3-BEB1-E18398895AD5}" presName="composite2" presStyleCnt="0"/>
      <dgm:spPr/>
      <dgm:t>
        <a:bodyPr/>
        <a:lstStyle/>
        <a:p>
          <a:endParaRPr lang="ru-RU"/>
        </a:p>
      </dgm:t>
    </dgm:pt>
    <dgm:pt modelId="{0D196D07-C5B7-4BEE-8547-B6417AFF9C98}" type="pres">
      <dgm:prSet presAssocID="{E43B0E6F-9445-4EC3-BEB1-E18398895AD5}" presName="background2" presStyleLbl="node2" presStyleIdx="3" presStyleCnt="4"/>
      <dgm:spPr/>
      <dgm:t>
        <a:bodyPr/>
        <a:lstStyle/>
        <a:p>
          <a:endParaRPr lang="ru-RU"/>
        </a:p>
      </dgm:t>
    </dgm:pt>
    <dgm:pt modelId="{316FCDDA-D05C-41FB-A5C6-7D4B22078E92}" type="pres">
      <dgm:prSet presAssocID="{E43B0E6F-9445-4EC3-BEB1-E18398895AD5}" presName="text2" presStyleLbl="fgAcc2" presStyleIdx="3" presStyleCnt="4" custScaleX="108388" custScaleY="159521">
        <dgm:presLayoutVars>
          <dgm:chPref val="3"/>
        </dgm:presLayoutVars>
      </dgm:prSet>
      <dgm:spPr/>
      <dgm:t>
        <a:bodyPr/>
        <a:lstStyle/>
        <a:p>
          <a:endParaRPr lang="ru-RU"/>
        </a:p>
      </dgm:t>
    </dgm:pt>
    <dgm:pt modelId="{77999C48-6E98-4D11-B0AE-64B4979A7985}" type="pres">
      <dgm:prSet presAssocID="{E43B0E6F-9445-4EC3-BEB1-E18398895AD5}" presName="hierChild3" presStyleCnt="0"/>
      <dgm:spPr/>
      <dgm:t>
        <a:bodyPr/>
        <a:lstStyle/>
        <a:p>
          <a:endParaRPr lang="ru-RU"/>
        </a:p>
      </dgm:t>
    </dgm:pt>
  </dgm:ptLst>
  <dgm:cxnLst>
    <dgm:cxn modelId="{C7B0B72A-2D91-4B68-B40B-BF2C31138D2B}" type="presOf" srcId="{08091B30-DB3B-4D83-AF5E-D31D7BAA2C4B}" destId="{E1A1DF14-06A3-40D9-B275-D3836F8D1638}" srcOrd="0" destOrd="0" presId="urn:microsoft.com/office/officeart/2005/8/layout/hierarchy1"/>
    <dgm:cxn modelId="{811BA51F-1B16-4F46-A463-2C34A71F24BE}" type="presOf" srcId="{F557DDB0-26CC-4FF1-8C0C-539166209F83}" destId="{FCF9688F-52CC-4112-9B33-30575A4180CF}" srcOrd="0" destOrd="0" presId="urn:microsoft.com/office/officeart/2005/8/layout/hierarchy1"/>
    <dgm:cxn modelId="{141F73B8-8408-4207-A194-C303F3788424}" type="presOf" srcId="{5E5B0F04-93B9-4EEB-B9DD-6EC1CA35F372}" destId="{800CC712-3EF6-4F9C-9B9D-561AAA9AA267}" srcOrd="0" destOrd="0" presId="urn:microsoft.com/office/officeart/2005/8/layout/hierarchy1"/>
    <dgm:cxn modelId="{A5D3A957-60C6-4254-8D38-EBC1B1F66C48}" type="presOf" srcId="{6CAD51D1-CF5D-4241-A59B-0524CB48610B}" destId="{24DBC598-2AC7-457C-8890-FB94B49B7F97}" srcOrd="0" destOrd="0" presId="urn:microsoft.com/office/officeart/2005/8/layout/hierarchy1"/>
    <dgm:cxn modelId="{3CB00D75-B56B-4B36-BA0F-9AA203E86BE5}" type="presOf" srcId="{8CC76F15-5DF9-4561-A491-4A21E056209E}" destId="{7C0C676E-49F7-47C1-B01E-BDA61228BC49}" srcOrd="0" destOrd="0" presId="urn:microsoft.com/office/officeart/2005/8/layout/hierarchy1"/>
    <dgm:cxn modelId="{7D9C2E37-A41A-4AB3-90DD-B0D7FF2B117C}" srcId="{6CAD51D1-CF5D-4241-A59B-0524CB48610B}" destId="{8CC76F15-5DF9-4561-A491-4A21E056209E}" srcOrd="2" destOrd="0" parTransId="{08091B30-DB3B-4D83-AF5E-D31D7BAA2C4B}" sibTransId="{6F17CB0C-1A83-4C3A-A545-716164E6FD40}"/>
    <dgm:cxn modelId="{CDA079B1-5463-4871-823B-D62614382338}" srcId="{6F92E290-BE28-4F4D-9AD8-7EBA5FC8B472}" destId="{6CAD51D1-CF5D-4241-A59B-0524CB48610B}" srcOrd="0" destOrd="0" parTransId="{C5CC1D59-195F-4CC0-B588-1C571E5ADA55}" sibTransId="{828469B4-2BC8-4EED-9E36-9CD2BAE44583}"/>
    <dgm:cxn modelId="{3099E884-8353-4466-AB38-A2BEAB214088}" type="presOf" srcId="{46831FF1-7EA1-4029-8B9B-7052EA6C01A3}" destId="{6DC827BC-8912-40EF-A6C4-E1A2F072E633}" srcOrd="0" destOrd="0" presId="urn:microsoft.com/office/officeart/2005/8/layout/hierarchy1"/>
    <dgm:cxn modelId="{81BCA687-6823-41BB-A05D-CC95930B5069}" type="presOf" srcId="{E43B0E6F-9445-4EC3-BEB1-E18398895AD5}" destId="{316FCDDA-D05C-41FB-A5C6-7D4B22078E92}" srcOrd="0" destOrd="0" presId="urn:microsoft.com/office/officeart/2005/8/layout/hierarchy1"/>
    <dgm:cxn modelId="{1ECBB970-2D70-4BC7-903E-9CC8FF2C27AD}" srcId="{6CAD51D1-CF5D-4241-A59B-0524CB48610B}" destId="{FABC0866-82B4-4C7D-8C46-B29E4F793DB8}" srcOrd="0" destOrd="0" parTransId="{5866C1C0-8CB8-4660-A6DC-40C78F8FE817}" sibTransId="{0CC0A041-B11E-454F-87C4-D9F660F09F8B}"/>
    <dgm:cxn modelId="{318DCC98-9669-4952-AB78-4FEEE1ED83E0}" srcId="{6CAD51D1-CF5D-4241-A59B-0524CB48610B}" destId="{E43B0E6F-9445-4EC3-BEB1-E18398895AD5}" srcOrd="3" destOrd="0" parTransId="{46831FF1-7EA1-4029-8B9B-7052EA6C01A3}" sibTransId="{A6F1E3CB-461E-4DEF-BEBA-F06AB8509C80}"/>
    <dgm:cxn modelId="{B1937D6A-57BC-4C09-8EB1-DF692361AC48}" srcId="{6CAD51D1-CF5D-4241-A59B-0524CB48610B}" destId="{5E5B0F04-93B9-4EEB-B9DD-6EC1CA35F372}" srcOrd="1" destOrd="0" parTransId="{F557DDB0-26CC-4FF1-8C0C-539166209F83}" sibTransId="{52F84DA5-B3DE-4B17-88DD-42CEAF091F19}"/>
    <dgm:cxn modelId="{77F3FE2D-9F63-40CE-94E1-56E5E63B8964}" type="presOf" srcId="{5866C1C0-8CB8-4660-A6DC-40C78F8FE817}" destId="{E68F1B27-27A7-48CD-AF32-AF3C5105EC78}" srcOrd="0" destOrd="0" presId="urn:microsoft.com/office/officeart/2005/8/layout/hierarchy1"/>
    <dgm:cxn modelId="{906D03CE-F2FB-407B-A952-60FDF59B5BC6}" type="presOf" srcId="{6F92E290-BE28-4F4D-9AD8-7EBA5FC8B472}" destId="{2F58605A-5B73-4AD9-BAA0-78F366E170BD}" srcOrd="0" destOrd="0" presId="urn:microsoft.com/office/officeart/2005/8/layout/hierarchy1"/>
    <dgm:cxn modelId="{904AAB34-2188-4E33-BD85-16272F10A34F}" type="presOf" srcId="{FABC0866-82B4-4C7D-8C46-B29E4F793DB8}" destId="{E0E6FDFE-31B1-4D72-B637-009BE8485DCD}" srcOrd="0" destOrd="0" presId="urn:microsoft.com/office/officeart/2005/8/layout/hierarchy1"/>
    <dgm:cxn modelId="{F25D2ADC-E32F-4467-A2FE-C4A83B213E49}" type="presParOf" srcId="{2F58605A-5B73-4AD9-BAA0-78F366E170BD}" destId="{42F3AF86-FD5F-4E28-95ED-D39F0A38F5E3}" srcOrd="0" destOrd="0" presId="urn:microsoft.com/office/officeart/2005/8/layout/hierarchy1"/>
    <dgm:cxn modelId="{98BA0026-88AF-4178-BD3D-91AEF1085E04}" type="presParOf" srcId="{42F3AF86-FD5F-4E28-95ED-D39F0A38F5E3}" destId="{119DC3DD-F58D-49C5-A143-F9EA36E0B6D1}" srcOrd="0" destOrd="0" presId="urn:microsoft.com/office/officeart/2005/8/layout/hierarchy1"/>
    <dgm:cxn modelId="{D68F7705-3F91-4367-AB14-83D9E94525B0}" type="presParOf" srcId="{119DC3DD-F58D-49C5-A143-F9EA36E0B6D1}" destId="{7A68B6D1-7960-4D00-B13F-9DD10993E414}" srcOrd="0" destOrd="0" presId="urn:microsoft.com/office/officeart/2005/8/layout/hierarchy1"/>
    <dgm:cxn modelId="{22E5F968-593B-4CA0-9A58-9F33768A9F2C}" type="presParOf" srcId="{119DC3DD-F58D-49C5-A143-F9EA36E0B6D1}" destId="{24DBC598-2AC7-457C-8890-FB94B49B7F97}" srcOrd="1" destOrd="0" presId="urn:microsoft.com/office/officeart/2005/8/layout/hierarchy1"/>
    <dgm:cxn modelId="{FC35AFDD-7356-41DA-AC51-A75950E631F1}" type="presParOf" srcId="{42F3AF86-FD5F-4E28-95ED-D39F0A38F5E3}" destId="{1F041637-4752-49D2-8BE9-CD924B2BB9B5}" srcOrd="1" destOrd="0" presId="urn:microsoft.com/office/officeart/2005/8/layout/hierarchy1"/>
    <dgm:cxn modelId="{A773C21F-BDDA-4BD8-82D9-9F32C5A0FD65}" type="presParOf" srcId="{1F041637-4752-49D2-8BE9-CD924B2BB9B5}" destId="{E68F1B27-27A7-48CD-AF32-AF3C5105EC78}" srcOrd="0" destOrd="0" presId="urn:microsoft.com/office/officeart/2005/8/layout/hierarchy1"/>
    <dgm:cxn modelId="{A3E8D2EF-74E4-451F-AD84-01AD9A4FCC49}" type="presParOf" srcId="{1F041637-4752-49D2-8BE9-CD924B2BB9B5}" destId="{C42F68B4-305E-4683-93AA-7264FE86ACD0}" srcOrd="1" destOrd="0" presId="urn:microsoft.com/office/officeart/2005/8/layout/hierarchy1"/>
    <dgm:cxn modelId="{ABF3A84B-6914-4EB9-8F6F-EBD56B283CCE}" type="presParOf" srcId="{C42F68B4-305E-4683-93AA-7264FE86ACD0}" destId="{DA647068-5749-4C6F-8F00-A8C52D1D02D1}" srcOrd="0" destOrd="0" presId="urn:microsoft.com/office/officeart/2005/8/layout/hierarchy1"/>
    <dgm:cxn modelId="{58F11B84-49FC-4A9C-9E49-90CDF7D0F94C}" type="presParOf" srcId="{DA647068-5749-4C6F-8F00-A8C52D1D02D1}" destId="{40F35178-57F7-4586-B320-026F1DD02AEF}" srcOrd="0" destOrd="0" presId="urn:microsoft.com/office/officeart/2005/8/layout/hierarchy1"/>
    <dgm:cxn modelId="{428E0820-13E9-489E-9011-25ACA0F96AA8}" type="presParOf" srcId="{DA647068-5749-4C6F-8F00-A8C52D1D02D1}" destId="{E0E6FDFE-31B1-4D72-B637-009BE8485DCD}" srcOrd="1" destOrd="0" presId="urn:microsoft.com/office/officeart/2005/8/layout/hierarchy1"/>
    <dgm:cxn modelId="{9D3CA1F9-1346-48F9-BE72-D3AC670345F0}" type="presParOf" srcId="{C42F68B4-305E-4683-93AA-7264FE86ACD0}" destId="{DACCF00A-F897-4193-996D-2BAAB08D4A23}" srcOrd="1" destOrd="0" presId="urn:microsoft.com/office/officeart/2005/8/layout/hierarchy1"/>
    <dgm:cxn modelId="{BE9C79EB-F63A-4088-B0CF-E1D4BA7F02D5}" type="presParOf" srcId="{1F041637-4752-49D2-8BE9-CD924B2BB9B5}" destId="{FCF9688F-52CC-4112-9B33-30575A4180CF}" srcOrd="2" destOrd="0" presId="urn:microsoft.com/office/officeart/2005/8/layout/hierarchy1"/>
    <dgm:cxn modelId="{58849CEA-D60C-46A8-8665-E3109C91CF43}" type="presParOf" srcId="{1F041637-4752-49D2-8BE9-CD924B2BB9B5}" destId="{D005360C-7A3B-4C4B-9560-E4237AA530BC}" srcOrd="3" destOrd="0" presId="urn:microsoft.com/office/officeart/2005/8/layout/hierarchy1"/>
    <dgm:cxn modelId="{B1777E6F-DC3D-4A41-B04F-77C80D2A3AB1}" type="presParOf" srcId="{D005360C-7A3B-4C4B-9560-E4237AA530BC}" destId="{25CCD522-2845-4044-85B7-798D6DC24D70}" srcOrd="0" destOrd="0" presId="urn:microsoft.com/office/officeart/2005/8/layout/hierarchy1"/>
    <dgm:cxn modelId="{CE4A3935-29DB-437F-9D98-4A6BF3A64E8E}" type="presParOf" srcId="{25CCD522-2845-4044-85B7-798D6DC24D70}" destId="{F40034A7-2DB0-4B1D-9AEF-8DEE0FA62982}" srcOrd="0" destOrd="0" presId="urn:microsoft.com/office/officeart/2005/8/layout/hierarchy1"/>
    <dgm:cxn modelId="{9B4FF44D-F188-4CA5-A307-FAA7C6629BBB}" type="presParOf" srcId="{25CCD522-2845-4044-85B7-798D6DC24D70}" destId="{800CC712-3EF6-4F9C-9B9D-561AAA9AA267}" srcOrd="1" destOrd="0" presId="urn:microsoft.com/office/officeart/2005/8/layout/hierarchy1"/>
    <dgm:cxn modelId="{AE24E74E-B6AB-4469-8EFF-CA81AB2EA991}" type="presParOf" srcId="{D005360C-7A3B-4C4B-9560-E4237AA530BC}" destId="{33074BAD-5F76-4F93-8705-0BA2E5977308}" srcOrd="1" destOrd="0" presId="urn:microsoft.com/office/officeart/2005/8/layout/hierarchy1"/>
    <dgm:cxn modelId="{AC2C13BF-BF9C-4C67-A6E6-0229E00A434F}" type="presParOf" srcId="{1F041637-4752-49D2-8BE9-CD924B2BB9B5}" destId="{E1A1DF14-06A3-40D9-B275-D3836F8D1638}" srcOrd="4" destOrd="0" presId="urn:microsoft.com/office/officeart/2005/8/layout/hierarchy1"/>
    <dgm:cxn modelId="{C1C9BA35-80FA-41D9-AE18-346C0482ECE7}" type="presParOf" srcId="{1F041637-4752-49D2-8BE9-CD924B2BB9B5}" destId="{FC750167-5EC0-457C-8B98-88FD8CA80D56}" srcOrd="5" destOrd="0" presId="urn:microsoft.com/office/officeart/2005/8/layout/hierarchy1"/>
    <dgm:cxn modelId="{B332CCD7-E924-4F7B-9BFD-95CAAE885762}" type="presParOf" srcId="{FC750167-5EC0-457C-8B98-88FD8CA80D56}" destId="{4FFD2E36-B6A3-423D-8763-2C0D351D8983}" srcOrd="0" destOrd="0" presId="urn:microsoft.com/office/officeart/2005/8/layout/hierarchy1"/>
    <dgm:cxn modelId="{C672D47D-C7C1-4C8E-8289-801B022E5480}" type="presParOf" srcId="{4FFD2E36-B6A3-423D-8763-2C0D351D8983}" destId="{FF8B731F-7E1A-43AD-BA9B-6B61DD909CEC}" srcOrd="0" destOrd="0" presId="urn:microsoft.com/office/officeart/2005/8/layout/hierarchy1"/>
    <dgm:cxn modelId="{99B6E8CF-111C-46E4-A0BE-CFC2D1CD288D}" type="presParOf" srcId="{4FFD2E36-B6A3-423D-8763-2C0D351D8983}" destId="{7C0C676E-49F7-47C1-B01E-BDA61228BC49}" srcOrd="1" destOrd="0" presId="urn:microsoft.com/office/officeart/2005/8/layout/hierarchy1"/>
    <dgm:cxn modelId="{8A6F8D91-2361-4823-AC03-95C034252BBC}" type="presParOf" srcId="{FC750167-5EC0-457C-8B98-88FD8CA80D56}" destId="{7F56DB14-E4E8-45CD-9429-B48A086510BD}" srcOrd="1" destOrd="0" presId="urn:microsoft.com/office/officeart/2005/8/layout/hierarchy1"/>
    <dgm:cxn modelId="{7914D396-9A9F-44C0-BC07-1328F2908D71}" type="presParOf" srcId="{1F041637-4752-49D2-8BE9-CD924B2BB9B5}" destId="{6DC827BC-8912-40EF-A6C4-E1A2F072E633}" srcOrd="6" destOrd="0" presId="urn:microsoft.com/office/officeart/2005/8/layout/hierarchy1"/>
    <dgm:cxn modelId="{3FB9C6DD-0182-4111-ABFB-AB44F6D07475}" type="presParOf" srcId="{1F041637-4752-49D2-8BE9-CD924B2BB9B5}" destId="{7E1F7DCC-E694-4165-93D7-198DEE808B0A}" srcOrd="7" destOrd="0" presId="urn:microsoft.com/office/officeart/2005/8/layout/hierarchy1"/>
    <dgm:cxn modelId="{72D98F59-E3A0-47AE-9DE5-B043CBD6419B}" type="presParOf" srcId="{7E1F7DCC-E694-4165-93D7-198DEE808B0A}" destId="{F63839CF-6811-461D-A13B-D98104135380}" srcOrd="0" destOrd="0" presId="urn:microsoft.com/office/officeart/2005/8/layout/hierarchy1"/>
    <dgm:cxn modelId="{8A8B551A-5F16-4CA9-B983-02267C728879}" type="presParOf" srcId="{F63839CF-6811-461D-A13B-D98104135380}" destId="{0D196D07-C5B7-4BEE-8547-B6417AFF9C98}" srcOrd="0" destOrd="0" presId="urn:microsoft.com/office/officeart/2005/8/layout/hierarchy1"/>
    <dgm:cxn modelId="{DD90B5D4-F32A-4F4C-964A-E90699185C48}" type="presParOf" srcId="{F63839CF-6811-461D-A13B-D98104135380}" destId="{316FCDDA-D05C-41FB-A5C6-7D4B22078E92}" srcOrd="1" destOrd="0" presId="urn:microsoft.com/office/officeart/2005/8/layout/hierarchy1"/>
    <dgm:cxn modelId="{5DC8A84A-491D-4D9E-BA7A-26128A8956B0}" type="presParOf" srcId="{7E1F7DCC-E694-4165-93D7-198DEE808B0A}" destId="{77999C48-6E98-4D11-B0AE-64B4979A7985}"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7914A-3ED8-4D1E-BCB8-EE3245DBEC22}" type="datetimeFigureOut">
              <a:rPr lang="ru-RU" smtClean="0"/>
              <a:pPr/>
              <a:t>19.05.2017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6731F-4C31-4290-B6BA-734AEC386F7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A6731F-4C31-4290-B6BA-734AEC386F70}"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126F023-CEEC-471C-A6E3-87819040663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446723-99AE-449C-AA40-996B9D717723}" type="datetimeFigureOut">
              <a:rPr lang="ru-RU" smtClean="0"/>
              <a:pPr/>
              <a:t>19.05.2017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126F023-CEEC-471C-A6E3-87819040663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446723-99AE-449C-AA40-996B9D717723}" type="datetimeFigureOut">
              <a:rPr lang="ru-RU" smtClean="0"/>
              <a:pPr/>
              <a:t>19.05.2017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26F023-CEEC-471C-A6E3-87819040663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764704"/>
            <a:ext cx="7772400" cy="3592990"/>
          </a:xfrm>
        </p:spPr>
        <p:txBody>
          <a:bodyPr>
            <a:noAutofit/>
          </a:bodyPr>
          <a:lstStyle/>
          <a:p>
            <a:pPr algn="ctr">
              <a:lnSpc>
                <a:spcPts val="4000"/>
              </a:lnSpc>
            </a:pPr>
            <a:r>
              <a:rPr lang="uk-UA" sz="3800" dirty="0" smtClean="0">
                <a:solidFill>
                  <a:schemeClr val="accent2">
                    <a:lumMod val="40000"/>
                    <a:lumOff val="60000"/>
                  </a:schemeClr>
                </a:solidFill>
              </a:rPr>
              <a:t>Особливості реалізації змісту </a:t>
            </a:r>
            <a:r>
              <a:rPr lang="uk-UA" sz="3800" dirty="0" err="1" smtClean="0">
                <a:solidFill>
                  <a:schemeClr val="accent2">
                    <a:lumMod val="40000"/>
                    <a:lumOff val="60000"/>
                  </a:schemeClr>
                </a:solidFill>
              </a:rPr>
              <a:t>корекційно-розвиткової</a:t>
            </a:r>
            <a:r>
              <a:rPr lang="uk-UA" sz="3800" dirty="0" smtClean="0">
                <a:solidFill>
                  <a:schemeClr val="accent2">
                    <a:lumMod val="40000"/>
                    <a:lumOff val="60000"/>
                  </a:schemeClr>
                </a:solidFill>
              </a:rPr>
              <a:t> програми «Лікувальна фізкультура» для дітей з помірною розумовою відсталістю</a:t>
            </a:r>
            <a:endParaRPr lang="ru-RU" sz="3800" dirty="0">
              <a:ln cmpd="dbl">
                <a:noFill/>
              </a:ln>
              <a:solidFill>
                <a:schemeClr val="accent2">
                  <a:lumMod val="40000"/>
                  <a:lumOff val="60000"/>
                </a:schemeClr>
              </a:solidFill>
              <a:effectLst/>
              <a:latin typeface="Arial Black" pitchFamily="34" charset="0"/>
              <a:cs typeface="Times New Roman" pitchFamily="18" charset="0"/>
            </a:endParaRPr>
          </a:p>
        </p:txBody>
      </p:sp>
      <p:sp>
        <p:nvSpPr>
          <p:cNvPr id="3" name="Подзаголовок 2"/>
          <p:cNvSpPr>
            <a:spLocks noGrp="1"/>
          </p:cNvSpPr>
          <p:nvPr>
            <p:ph type="subTitle" idx="1"/>
          </p:nvPr>
        </p:nvSpPr>
        <p:spPr>
          <a:xfrm>
            <a:off x="1403648" y="4643446"/>
            <a:ext cx="6400800" cy="1737882"/>
          </a:xfrm>
        </p:spPr>
        <p:txBody>
          <a:bodyPr>
            <a:normAutofit fontScale="85000" lnSpcReduction="10000"/>
          </a:bodyPr>
          <a:lstStyle/>
          <a:p>
            <a:pPr algn="r"/>
            <a:r>
              <a:rPr lang="uk-UA" dirty="0" smtClean="0">
                <a:solidFill>
                  <a:schemeClr val="accent1">
                    <a:lumMod val="20000"/>
                    <a:lumOff val="80000"/>
                  </a:schemeClr>
                </a:solidFill>
                <a:latin typeface="Times New Roman" pitchFamily="18" charset="0"/>
                <a:cs typeface="Times New Roman" pitchFamily="18" charset="0"/>
              </a:rPr>
              <a:t>І.В. Бобренко,</a:t>
            </a:r>
          </a:p>
          <a:p>
            <a:pPr algn="r"/>
            <a:r>
              <a:rPr lang="uk-UA" dirty="0" smtClean="0">
                <a:solidFill>
                  <a:schemeClr val="accent1">
                    <a:lumMod val="20000"/>
                    <a:lumOff val="80000"/>
                  </a:schemeClr>
                </a:solidFill>
                <a:latin typeface="Times New Roman" pitchFamily="18" charset="0"/>
                <a:cs typeface="Times New Roman" pitchFamily="18" charset="0"/>
              </a:rPr>
              <a:t>молодший науковий співробітник</a:t>
            </a:r>
          </a:p>
          <a:p>
            <a:pPr algn="r"/>
            <a:r>
              <a:rPr lang="uk-UA" dirty="0" smtClean="0">
                <a:solidFill>
                  <a:schemeClr val="accent1">
                    <a:lumMod val="20000"/>
                    <a:lumOff val="80000"/>
                  </a:schemeClr>
                </a:solidFill>
                <a:latin typeface="Times New Roman" pitchFamily="18" charset="0"/>
                <a:ea typeface="Verdana" pitchFamily="34" charset="0"/>
                <a:cs typeface="Times New Roman" pitchFamily="18" charset="0"/>
              </a:rPr>
              <a:t>лабораторії</a:t>
            </a:r>
            <a:r>
              <a:rPr lang="uk-UA" dirty="0" smtClean="0">
                <a:solidFill>
                  <a:schemeClr val="accent1">
                    <a:lumMod val="20000"/>
                    <a:lumOff val="80000"/>
                  </a:schemeClr>
                </a:solidFill>
                <a:latin typeface="Times New Roman" pitchFamily="18" charset="0"/>
                <a:cs typeface="Times New Roman" pitchFamily="18" charset="0"/>
              </a:rPr>
              <a:t> олігофренопедагогіки</a:t>
            </a:r>
          </a:p>
          <a:p>
            <a:r>
              <a:rPr lang="uk-UA" dirty="0" smtClean="0">
                <a:solidFill>
                  <a:schemeClr val="accent1">
                    <a:lumMod val="20000"/>
                    <a:lumOff val="80000"/>
                  </a:schemeClr>
                </a:solidFill>
                <a:latin typeface="Times New Roman" pitchFamily="18" charset="0"/>
                <a:cs typeface="Times New Roman" pitchFamily="18" charset="0"/>
              </a:rPr>
              <a:t>Інституту спеціальної педагогіки НАПН України</a:t>
            </a:r>
            <a:endParaRPr lang="uk-UA" dirty="0">
              <a:solidFill>
                <a:schemeClr val="accent1">
                  <a:lumMod val="20000"/>
                  <a:lumOff val="80000"/>
                </a:schemeClr>
              </a:solidFill>
              <a:latin typeface="Times New Roman" pitchFamily="18" charset="0"/>
              <a:cs typeface="Times New Roman"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85794"/>
            <a:ext cx="8548718" cy="5572164"/>
          </a:xfrm>
        </p:spPr>
        <p:txBody>
          <a:bodyPr>
            <a:normAutofit fontScale="90000"/>
          </a:bodyPr>
          <a:lstStyle/>
          <a:p>
            <a:r>
              <a:rPr lang="ru-RU" sz="2400" dirty="0" smtClean="0">
                <a:latin typeface="Times New Roman" pitchFamily="18" charset="0"/>
                <a:cs typeface="Times New Roman" pitchFamily="18" charset="0"/>
              </a:rPr>
              <a:t>	</a:t>
            </a:r>
            <a:r>
              <a:rPr lang="uk-UA" sz="2700" dirty="0" smtClean="0">
                <a:solidFill>
                  <a:srgbClr val="0070C0"/>
                </a:solidFill>
              </a:rPr>
              <a:t>Програму з лікувальної фізкультури для спеціальних загальноосвітніх навчальних закладів для дітей з порушеннями інтелектуального розвитку розроблено на основі положень Державного стандарту початкової загальної освіти для дітей з особливими освітніми потребами, затвердженого Постановою Кабінету Міністрів України  з урахуванням Критеріїв оцінювання навчальних досягнень учнів, їх психофізичних і вікових особливостей. </a:t>
            </a:r>
            <a:br>
              <a:rPr lang="uk-UA" sz="2700" dirty="0" smtClean="0">
                <a:solidFill>
                  <a:srgbClr val="0070C0"/>
                </a:solidFill>
              </a:rPr>
            </a:br>
            <a:r>
              <a:rPr lang="uk-UA" sz="2700" dirty="0" smtClean="0">
                <a:solidFill>
                  <a:srgbClr val="0070C0"/>
                </a:solidFill>
              </a:rPr>
              <a:t>	Програму створено з урахуванням сучасних наукових даних і практичного досвіду вчителів з фізичного виховання</a:t>
            </a:r>
            <a:r>
              <a:rPr lang="en-US" sz="2700" dirty="0" smtClean="0">
                <a:solidFill>
                  <a:srgbClr val="0070C0"/>
                </a:solidFill>
              </a:rPr>
              <a:t> </a:t>
            </a:r>
            <a:r>
              <a:rPr lang="uk-UA" sz="2700" dirty="0" smtClean="0">
                <a:solidFill>
                  <a:srgbClr val="0070C0"/>
                </a:solidFill>
              </a:rPr>
              <a:t>Постанова Кабінету Міністрів України від 21 серпня 2013 року № 607 «Про затвердження Державного стандарту початкової загальної освіти для дітей з особливими освітніми потребами»</a:t>
            </a:r>
            <a:endParaRPr lang="ru-RU" sz="27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276872"/>
            <a:ext cx="7246588" cy="1152128"/>
          </a:xfrm>
        </p:spPr>
        <p:txBody>
          <a:bodyPr>
            <a:normAutofit/>
          </a:bodyPr>
          <a:lstStyle/>
          <a:p>
            <a:pPr algn="ctr"/>
            <a:r>
              <a:rPr lang="ru-RU" sz="4400" b="1" dirty="0" smtClean="0">
                <a:solidFill>
                  <a:srgbClr val="0070C0"/>
                </a:solidFill>
                <a:latin typeface="Times New Roman" pitchFamily="18" charset="0"/>
                <a:cs typeface="Times New Roman" pitchFamily="18" charset="0"/>
              </a:rPr>
              <a:t>ДЯКУЮ ЗА УВАГУ!</a:t>
            </a:r>
            <a:endParaRPr lang="ru-RU" sz="4400" b="1" dirty="0">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214282" y="2928934"/>
            <a:ext cx="2428892" cy="3714776"/>
          </a:xfrm>
        </p:spPr>
        <p:txBody>
          <a:bodyPr>
            <a:noAutofit/>
          </a:bodyPr>
          <a:lstStyle/>
          <a:p>
            <a:r>
              <a:rPr lang="uk-UA" sz="1800" b="1" dirty="0" smtClean="0">
                <a:solidFill>
                  <a:srgbClr val="0070C0"/>
                </a:solidFill>
              </a:rPr>
              <a:t>Вивчення навчального предмета «Фізична культура» в спеціальних загальноосвітніх навчальних закладах для дітей з порушеннями інтелектуального розвитку (інваріантна складова)</a:t>
            </a:r>
            <a:endParaRPr lang="en-US" sz="1800" b="1" dirty="0">
              <a:solidFill>
                <a:srgbClr val="0070C0"/>
              </a:solidFill>
            </a:endParaRPr>
          </a:p>
        </p:txBody>
      </p:sp>
      <p:graphicFrame>
        <p:nvGraphicFramePr>
          <p:cNvPr id="5" name="Содержимое 4"/>
          <p:cNvGraphicFramePr>
            <a:graphicFrameLocks noGrp="1"/>
          </p:cNvGraphicFramePr>
          <p:nvPr>
            <p:ph sz="half" idx="1"/>
          </p:nvPr>
        </p:nvGraphicFramePr>
        <p:xfrm>
          <a:off x="3000364" y="357166"/>
          <a:ext cx="5929354"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400" dirty="0" smtClean="0">
                <a:latin typeface="Times New Roman" pitchFamily="18" charset="0"/>
                <a:cs typeface="Times New Roman" pitchFamily="18" charset="0"/>
              </a:rPr>
              <a:t>	</a:t>
            </a:r>
            <a:endParaRPr lang="ru-RU" sz="1800" dirty="0">
              <a:solidFill>
                <a:srgbClr val="0070C0"/>
              </a:solidFill>
              <a:latin typeface="Times New Roman" pitchFamily="18" charset="0"/>
              <a:cs typeface="Times New Roman" pitchFamily="18" charset="0"/>
            </a:endParaRPr>
          </a:p>
        </p:txBody>
      </p:sp>
      <p:sp>
        <p:nvSpPr>
          <p:cNvPr id="4" name="Текст 3"/>
          <p:cNvSpPr>
            <a:spLocks noGrp="1"/>
          </p:cNvSpPr>
          <p:nvPr>
            <p:ph type="body" sz="half" idx="2"/>
          </p:nvPr>
        </p:nvSpPr>
        <p:spPr>
          <a:xfrm>
            <a:off x="142844" y="285728"/>
            <a:ext cx="3214710" cy="6429420"/>
          </a:xfrm>
        </p:spPr>
        <p:txBody>
          <a:bodyPr>
            <a:normAutofit fontScale="70000" lnSpcReduction="20000"/>
          </a:bodyPr>
          <a:lstStyle/>
          <a:p>
            <a:pPr indent="432000">
              <a:lnSpc>
                <a:spcPct val="134000"/>
              </a:lnSpc>
            </a:pPr>
            <a:r>
              <a:rPr lang="uk-UA" sz="2400" b="1" dirty="0" err="1" smtClean="0">
                <a:solidFill>
                  <a:srgbClr val="0070C0"/>
                </a:solidFill>
              </a:rPr>
              <a:t>Корекційно-розвиткова</a:t>
            </a:r>
            <a:r>
              <a:rPr lang="uk-UA" sz="2400" b="1" dirty="0" smtClean="0">
                <a:solidFill>
                  <a:srgbClr val="0070C0"/>
                </a:solidFill>
              </a:rPr>
              <a:t> робота – вагомий напрям педагогічної діяльності в системі навчально-виховного процесу спеціальної загальноосвітньої школи для дітей з порушеннями інтелектуального розвитку. Одним із елементів системи </a:t>
            </a:r>
            <a:r>
              <a:rPr lang="uk-UA" sz="2400" b="1" dirty="0" err="1" smtClean="0">
                <a:solidFill>
                  <a:srgbClr val="0070C0"/>
                </a:solidFill>
              </a:rPr>
              <a:t>корекційно-розвиткової</a:t>
            </a:r>
            <a:r>
              <a:rPr lang="uk-UA" sz="2400" b="1" dirty="0" smtClean="0">
                <a:solidFill>
                  <a:srgbClr val="0070C0"/>
                </a:solidFill>
              </a:rPr>
              <a:t> роботи в спеціальних загальноосвітніх навчальних закладах для дітей з порушеннями розумового розвитку є предмет «Лікувальна фізкультура</a:t>
            </a:r>
            <a:r>
              <a:rPr lang="uk-UA" sz="2400" dirty="0" smtClean="0">
                <a:solidFill>
                  <a:srgbClr val="0070C0"/>
                </a:solidFill>
              </a:rPr>
              <a:t>»</a:t>
            </a:r>
            <a:endParaRPr lang="ru-RU" sz="2400" dirty="0" smtClean="0">
              <a:solidFill>
                <a:srgbClr val="0070C0"/>
              </a:solidFill>
              <a:latin typeface="Times New Roman" pitchFamily="18" charset="0"/>
              <a:cs typeface="Times New Roman" pitchFamily="18" charset="0"/>
            </a:endParaRPr>
          </a:p>
          <a:p>
            <a:endParaRPr lang="en-US" dirty="0"/>
          </a:p>
        </p:txBody>
      </p:sp>
      <p:pic>
        <p:nvPicPr>
          <p:cNvPr id="5" name="Рисунок 4" descr="Синдром Дауна.jpg"/>
          <p:cNvPicPr>
            <a:picLocks noGrp="1" noChangeAspect="1"/>
          </p:cNvPicPr>
          <p:nvPr>
            <p:ph type="pic" idx="1"/>
          </p:nvPr>
        </p:nvPicPr>
        <p:blipFill>
          <a:blip r:embed="rId2"/>
          <a:srcRect t="3487" b="3487"/>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00042"/>
            <a:ext cx="2743200" cy="1162050"/>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357158" y="5214950"/>
            <a:ext cx="7858180" cy="1500198"/>
          </a:xfrm>
        </p:spPr>
        <p:txBody>
          <a:bodyPr>
            <a:noAutofit/>
          </a:bodyPr>
          <a:lstStyle/>
          <a:p>
            <a:r>
              <a:rPr lang="uk-UA" sz="2200" b="1" dirty="0" err="1" smtClean="0">
                <a:solidFill>
                  <a:srgbClr val="0070C0"/>
                </a:solidFill>
              </a:rPr>
              <a:t>Корекційно-розвиткові</a:t>
            </a:r>
            <a:r>
              <a:rPr lang="uk-UA" sz="2200" b="1" dirty="0" smtClean="0">
                <a:solidFill>
                  <a:srgbClr val="0070C0"/>
                </a:solidFill>
              </a:rPr>
              <a:t> заняття в спеціальних загальноосвітніх навчальних закладах для дітей з порушеннями інтелектуального розвитку (початкова ланка освіти)</a:t>
            </a:r>
            <a:endParaRPr lang="en-US" sz="2200" b="1" dirty="0">
              <a:solidFill>
                <a:srgbClr val="0070C0"/>
              </a:solidFill>
            </a:endParaRPr>
          </a:p>
        </p:txBody>
      </p:sp>
      <p:graphicFrame>
        <p:nvGraphicFramePr>
          <p:cNvPr id="8" name="Содержимое 7"/>
          <p:cNvGraphicFramePr>
            <a:graphicFrameLocks noGrp="1"/>
          </p:cNvGraphicFramePr>
          <p:nvPr>
            <p:ph sz="half" idx="1"/>
          </p:nvPr>
        </p:nvGraphicFramePr>
        <p:xfrm>
          <a:off x="500034" y="428604"/>
          <a:ext cx="8429684"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357158" y="6286520"/>
            <a:ext cx="7143800" cy="357190"/>
          </a:xfrm>
        </p:spPr>
        <p:txBody>
          <a:bodyPr>
            <a:normAutofit lnSpcReduction="10000"/>
          </a:bodyPr>
          <a:lstStyle/>
          <a:p>
            <a:r>
              <a:rPr lang="uk-UA" sz="1800" b="1" dirty="0" smtClean="0">
                <a:solidFill>
                  <a:schemeClr val="tx2"/>
                </a:solidFill>
              </a:rPr>
              <a:t>Галузі використання лікувальної фізичної культури</a:t>
            </a:r>
            <a:endParaRPr lang="en-US" sz="1800" b="1" dirty="0" smtClean="0">
              <a:solidFill>
                <a:schemeClr val="tx2"/>
              </a:solidFill>
            </a:endParaRPr>
          </a:p>
          <a:p>
            <a:endParaRPr lang="en-US" dirty="0"/>
          </a:p>
        </p:txBody>
      </p:sp>
      <p:pic>
        <p:nvPicPr>
          <p:cNvPr id="5" name="Содержимое 4" descr="Рис 1, 2, 3       5 (2)   4-001.jpg"/>
          <p:cNvPicPr>
            <a:picLocks noGrp="1" noChangeAspect="1"/>
          </p:cNvPicPr>
          <p:nvPr>
            <p:ph sz="half" idx="1"/>
          </p:nvPr>
        </p:nvPicPr>
        <p:blipFill>
          <a:blip r:embed="rId2"/>
          <a:stretch>
            <a:fillRect/>
          </a:stretch>
        </p:blipFill>
        <p:spPr>
          <a:xfrm>
            <a:off x="214282" y="357166"/>
            <a:ext cx="8715406" cy="578647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8" name="Текст 7"/>
          <p:cNvSpPr>
            <a:spLocks noGrp="1"/>
          </p:cNvSpPr>
          <p:nvPr>
            <p:ph type="body" sz="half" idx="2"/>
          </p:nvPr>
        </p:nvSpPr>
        <p:spPr>
          <a:xfrm>
            <a:off x="214282" y="1428736"/>
            <a:ext cx="3357586" cy="5000659"/>
          </a:xfrm>
        </p:spPr>
        <p:txBody>
          <a:bodyPr>
            <a:noAutofit/>
          </a:bodyPr>
          <a:lstStyle/>
          <a:p>
            <a:r>
              <a:rPr lang="uk-UA" sz="2800" b="1" dirty="0" smtClean="0">
                <a:solidFill>
                  <a:srgbClr val="0070C0"/>
                </a:solidFill>
              </a:rPr>
              <a:t>Основною</a:t>
            </a:r>
            <a:r>
              <a:rPr lang="uk-UA" sz="2800" b="1" i="1" dirty="0" smtClean="0">
                <a:solidFill>
                  <a:srgbClr val="0070C0"/>
                </a:solidFill>
              </a:rPr>
              <a:t> метою</a:t>
            </a:r>
            <a:r>
              <a:rPr lang="uk-UA" sz="2800" b="1" dirty="0" smtClean="0">
                <a:solidFill>
                  <a:srgbClr val="0070C0"/>
                </a:solidFill>
              </a:rPr>
              <a:t> предмету «Лікувальна фізкультура» є: гармонізація психофізичного розвитку учнів і корекція його порушень</a:t>
            </a:r>
            <a:endParaRPr lang="en-US" sz="2800" b="1" dirty="0"/>
          </a:p>
        </p:txBody>
      </p:sp>
      <p:sp>
        <p:nvSpPr>
          <p:cNvPr id="7" name="Прямоугольник 6"/>
          <p:cNvSpPr/>
          <p:nvPr/>
        </p:nvSpPr>
        <p:spPr>
          <a:xfrm>
            <a:off x="571472" y="2000240"/>
            <a:ext cx="7643866" cy="523220"/>
          </a:xfrm>
          <a:prstGeom prst="rect">
            <a:avLst/>
          </a:prstGeom>
        </p:spPr>
        <p:txBody>
          <a:bodyPr wrap="square">
            <a:spAutoFit/>
          </a:bodyPr>
          <a:lstStyle/>
          <a:p>
            <a:r>
              <a:rPr lang="uk-UA" sz="2800" dirty="0" smtClean="0">
                <a:solidFill>
                  <a:schemeClr val="tx2"/>
                </a:solidFill>
              </a:rPr>
              <a:t>	</a:t>
            </a:r>
            <a:endParaRPr lang="en-US" sz="3200" dirty="0">
              <a:solidFill>
                <a:srgbClr val="0070C0"/>
              </a:solidFill>
            </a:endParaRPr>
          </a:p>
        </p:txBody>
      </p:sp>
      <p:pic>
        <p:nvPicPr>
          <p:cNvPr id="9" name="Рисунок 8" descr="АФК.jpg"/>
          <p:cNvPicPr>
            <a:picLocks noGrp="1" noChangeAspect="1"/>
          </p:cNvPicPr>
          <p:nvPr>
            <p:ph type="pic" idx="1"/>
          </p:nvPr>
        </p:nvPicPr>
        <p:blipFill>
          <a:blip r:embed="rId2"/>
          <a:srcRect l="10524" r="10524"/>
          <a:stretch>
            <a:fillRect/>
          </a:stretch>
        </p:blipFill>
        <p:spPr>
          <a:xfrm rot="420000">
            <a:off x="3558672" y="1128187"/>
            <a:ext cx="4820318" cy="411126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305800" cy="2928958"/>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8193" name="Rectangle 1"/>
          <p:cNvSpPr>
            <a:spLocks noChangeArrowheads="1"/>
          </p:cNvSpPr>
          <p:nvPr/>
        </p:nvSpPr>
        <p:spPr bwMode="auto">
          <a:xfrm>
            <a:off x="714348" y="714356"/>
            <a:ext cx="8429652"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Мета реалізується вирішенням наступних взаємопов</a:t>
            </a:r>
            <a:r>
              <a:rPr kumimoji="0" lang="uk-UA" sz="3200" b="1" i="0" u="none" strike="noStrike" cap="none" normalizeH="0" baseline="0" dirty="0" smtClean="0">
                <a:ln>
                  <a:noFill/>
                </a:ln>
                <a:solidFill>
                  <a:srgbClr val="0070C0"/>
                </a:solidFill>
                <a:effectLst/>
                <a:latin typeface="Calibri"/>
                <a:ea typeface="Calibri" pitchFamily="34" charset="0"/>
                <a:cs typeface="Times New Roman" pitchFamily="18" charset="0"/>
              </a:rPr>
              <a:t>’</a:t>
            </a:r>
            <a:r>
              <a:rPr kumimoji="0" lang="uk-UA" sz="3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язаних </a:t>
            </a:r>
            <a:r>
              <a:rPr kumimoji="0" lang="uk-UA" sz="32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завдань</a:t>
            </a:r>
            <a:r>
              <a:rPr kumimoji="0" lang="uk-UA" sz="3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t>
            </a:r>
            <a:endParaRPr kumimoji="0" lang="en-US" sz="3200" b="1"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5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lang="uk-UA" sz="1500" b="1" dirty="0" smtClean="0">
              <a:solidFill>
                <a:srgbClr val="0070C0"/>
              </a:solidFill>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a:t>
            </a:r>
            <a:r>
              <a:rPr kumimoji="0" lang="uk-UA"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Основних:</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1.1. </a:t>
            </a:r>
            <a:r>
              <a:rPr kumimoji="0" lang="uk-UA"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Розвиток координаційних здібностей.</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1.2.</a:t>
            </a:r>
            <a:r>
              <a:rPr kumimoji="0" lang="uk-UA"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Корекція психоемоційного стану та психофізичного напруження.</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1.3.</a:t>
            </a:r>
            <a:r>
              <a:rPr kumimoji="0" lang="uk-UA"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Розвиток правильного локомоторного стереотипу та корекція основних видів локомоції дитини (ходьби, бігу).</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305800" cy="2928958"/>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8193" name="Rectangle 1"/>
          <p:cNvSpPr>
            <a:spLocks noChangeArrowheads="1"/>
          </p:cNvSpPr>
          <p:nvPr/>
        </p:nvSpPr>
        <p:spPr bwMode="auto">
          <a:xfrm>
            <a:off x="214282" y="0"/>
            <a:ext cx="8929718"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Мета реалізується вирішенням наступних взаємопов</a:t>
            </a:r>
            <a:r>
              <a:rPr kumimoji="0" lang="uk-UA" sz="2000" b="1" i="0" u="none" strike="noStrike" cap="none" normalizeH="0" baseline="0" dirty="0" smtClean="0">
                <a:ln>
                  <a:noFill/>
                </a:ln>
                <a:solidFill>
                  <a:srgbClr val="0070C0"/>
                </a:solidFill>
                <a:effectLst/>
                <a:latin typeface="Calibri"/>
                <a:ea typeface="Calibri" pitchFamily="34" charset="0"/>
                <a:cs typeface="Times New Roman" pitchFamily="18" charset="0"/>
              </a:rPr>
              <a:t>’</a:t>
            </a:r>
            <a:r>
              <a:rPr kumimoji="0" lang="uk-UA"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язаних </a:t>
            </a:r>
            <a:r>
              <a:rPr kumimoji="0" lang="uk-UA" sz="20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завдань</a:t>
            </a:r>
            <a:r>
              <a:rPr kumimoji="0" lang="uk-UA"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t>
            </a:r>
            <a:endParaRPr kumimoji="0" lang="en-US" sz="2000" b="1"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a:t>
            </a: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Супутніх:</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2.1. Профілактика та корекція порушень серцево-судинної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стану після гострого захворювання;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захворювань органів серцево-судинної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2.2. Профілактика та корекція порушень органів дихання: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формування навички правильного дихання в спокої та під час виконання фізичних вправ;</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стану після гострого респіраторного захворювання;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захворювань органів дихання.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2.3. Профілактика послаблення зору та корекція розладів зору.</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2.4. Профілактика та корекція порушень нервової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2.5. Профілактика та корекція порушень опорно-рухового апарату:</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формування правильної постави та її корекція;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сколіозу, кіфозу;</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плоскостопості;</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стану після травм опорно-рухового апарату.</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2.6. Корекція захворювань видільної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2.7. Профілактика та корекція порушень імунної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стану після гострого соматичного захворювання;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порушень імунної системи.</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2.8. Корекція захворювань органів травлення.</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2.9. Профілактика та корекція порушень обміну речовин і захворювань залоз внутрішньої секреції:</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корекція наслідків цукрового діабету;</a:t>
            </a: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7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профілактика та корекція ожиріння.</a:t>
            </a:r>
            <a:r>
              <a:rPr kumimoji="0" lang="en-US" sz="1700" b="0" i="0" u="none" strike="noStrike" cap="none" normalizeH="0" baseline="0" dirty="0" smtClean="0">
                <a:ln>
                  <a:noFill/>
                </a:ln>
                <a:solidFill>
                  <a:srgbClr val="0070C0"/>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305800" cy="5643602"/>
          </a:xfrm>
        </p:spPr>
        <p:txBody>
          <a:bodyPr>
            <a:normAutofit/>
          </a:bodyPr>
          <a:lstStyle/>
          <a:p>
            <a:r>
              <a:rPr lang="ru-RU" sz="2400" dirty="0" smtClean="0">
                <a:latin typeface="Times New Roman" pitchFamily="18" charset="0"/>
                <a:cs typeface="Times New Roman" pitchFamily="18" charset="0"/>
              </a:rPr>
              <a:t>	</a:t>
            </a:r>
            <a:r>
              <a:rPr lang="uk-UA" sz="2400" dirty="0" smtClean="0">
                <a:solidFill>
                  <a:srgbClr val="0070C0"/>
                </a:solidFill>
              </a:rPr>
              <a:t>Зміст завдань розроблено з урахуванням особливостей психофізичного розвитку дітей з порушеннями розумового розвитку легкого та помірного ступеню, розповсюдженої нозології захворювань дітей зазначеної категорії. </a:t>
            </a:r>
            <a:br>
              <a:rPr lang="uk-UA" sz="2400" dirty="0" smtClean="0">
                <a:solidFill>
                  <a:srgbClr val="0070C0"/>
                </a:solidFill>
              </a:rPr>
            </a:br>
            <a:r>
              <a:rPr lang="uk-UA" sz="2400" dirty="0" smtClean="0">
                <a:solidFill>
                  <a:srgbClr val="0070C0"/>
                </a:solidFill>
              </a:rPr>
              <a:t>	Під час реалізації представлених завдань обов’язково здійснюються й інші, а саме: оздоровчі, освітні, розвивальні, корекційні, виховні. Але акцент – саме на визначених завданнях. У зв’язку з тим, що кожна дитина має свою динаміку та потенційні можливості розвитку, втілення завдань програми залежить від відповідності комплексу використаних засобів фізичного виховання та дотримання гігієнічних принципів при організації навчального процесу індивідуальним особливостям психофізичного розвитку діте</a:t>
            </a:r>
            <a:r>
              <a:rPr lang="uk-UA" sz="2400" dirty="0" smtClean="0"/>
              <a:t>й</a:t>
            </a:r>
            <a:endParaRPr lang="ru-RU"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389</TotalTime>
  <Words>489</Words>
  <Application>Microsoft Office PowerPoint</Application>
  <PresentationFormat>Экран (4:3)</PresentationFormat>
  <Paragraphs>69</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Особливості реалізації змісту корекційно-розвиткової програми «Лікувальна фізкультура» для дітей з помірною розумовою відсталістю</vt:lpstr>
      <vt:lpstr> </vt:lpstr>
      <vt:lpstr> </vt:lpstr>
      <vt:lpstr> </vt:lpstr>
      <vt:lpstr> </vt:lpstr>
      <vt:lpstr> </vt:lpstr>
      <vt:lpstr> </vt:lpstr>
      <vt:lpstr> </vt:lpstr>
      <vt:lpstr> Зміст завдань розроблено з урахуванням особливостей психофізичного розвитку дітей з порушеннями розумового розвитку легкого та помірного ступеню, розповсюдженої нозології захворювань дітей зазначеної категорії.   Під час реалізації представлених завдань обов’язково здійснюються й інші, а саме: оздоровчі, освітні, розвивальні, корекційні, виховні. Але акцент – саме на визначених завданнях. У зв’язку з тим, що кожна дитина має свою динаміку та потенційні можливості розвитку, втілення завдань програми залежить від відповідності комплексу використаних засобів фізичного виховання та дотримання гігієнічних принципів при організації навчального процесу індивідуальним особливостям психофізичного розвитку дітей</vt:lpstr>
      <vt:lpstr> Програму з лікувальної фізкультури для спеціальних загальноосвітніх навчальних закладів для дітей з порушеннями інтелектуального розвитку розроблено на основі положень Державного стандарту початкової загальної освіти для дітей з особливими освітніми потребами, затвердженого Постановою Кабінету Міністрів України  з урахуванням Критеріїв оцінювання навчальних досягнень учнів, їх психофізичних і вікових особливостей.   Програму створено з урахуванням сучасних наукових даних і практичного досвіду вчителів з фізичного виховання Постанова Кабінету Міністрів України від 21 серпня 2013 року № 607 «Про затвердження Державного стандарту початкової загальної освіти для дітей з особливими освітніми потребами»</vt:lpstr>
      <vt:lpstr>ДЯКУЮ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Inna</dc:creator>
  <cp:lastModifiedBy>Инна</cp:lastModifiedBy>
  <cp:revision>101</cp:revision>
  <dcterms:created xsi:type="dcterms:W3CDTF">2014-08-15T08:56:23Z</dcterms:created>
  <dcterms:modified xsi:type="dcterms:W3CDTF">2017-05-18T22:19:05Z</dcterms:modified>
</cp:coreProperties>
</file>