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slideLayouts/slideLayout3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7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.xml" ContentType="application/vnd.openxmlformats-officedocument.presentationml.notesSlide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heme/theme3.xml" ContentType="application/vnd.openxmlformats-officedocument.theme+xml"/>
  <Override PartName="/ppt/theme/theme2.xml" ContentType="application/vnd.openxmlformats-officedocument.theme+xml"/>
  <Override PartName="/ppt/theme/theme4.xml" ContentType="application/vnd.openxmlformats-officedocument.theme+xml"/>
  <Override PartName="/ppt/theme/theme1.xml" ContentType="application/vnd.openxmlformats-officedocument.theme+xml"/>
  <Override PartName="/ppt/slideMasters/slideMaster2.xml" ContentType="application/vnd.openxmlformats-officedocument.presentationml.slideMaster+xml"/>
  <Override PartName="/ppt/slideMasters/slideMaster1.xml" ContentType="application/vnd.openxmlformats-officedocument.presentationml.slideMaster+xml"/>
  <Override PartName="/ppt/slides/slide7.xml" ContentType="application/vnd.openxmlformats-officedocument.presentationml.slide+xml"/>
  <Override PartName="/ppt/slides/slide1.xml" ContentType="application/vnd.openxmlformats-officedocument.presentationml.slide+xml"/>
  <Override PartName="/ppt/slides/slide12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4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9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</Types>
</file>

<file path=_rels/.rels><?xml version="1.0" encoding="UTF-8" standalone="yes"?><Relationships xmlns="http://schemas.openxmlformats.org/package/2006/relationships"><Relationship Target="ppt/presentation.xml" Type="http://schemas.openxmlformats.org/officeDocument/2006/relationships/officeDocument" Id="rId1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aveSubsetFonts="1" autoCompressPictures="0" mc:PreserveAttributes="mv:*" mc:Ignorable="mv">
  <p:sldMasterIdLst>
    <p:sldMasterId id="2147483665" r:id="rId4"/>
    <p:sldMasterId id="2147483666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y="6858000" cx="9144000"/>
  <p:notesSz cy="9144000" cx="6858000"/>
  <p:defaultTextStyle>
    <a:defPPr algn="l" rtl="0" marR="0">
      <a:lnSpc>
        <a:spcPct val="100000"/>
      </a:lnSpc>
      <a:spcBef>
        <a:spcPts val="0"/>
      </a:spcBef>
      <a:spcAft>
        <a:spcPts val="0"/>
      </a:spcAft>
    </a:defPPr>
    <a:lvl1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/>
</file>

<file path=ppt/tableStyles.xml><?xml version="1.0" encoding="utf-8"?>
<a:tblStyleLst xmlns:a="http://schemas.openxmlformats.org/drawingml/2006/main" xmlns:r="http://schemas.openxmlformats.org/officeDocument/2006/relationships" def="{90651C3A-4460-11DB-9652-00E08161165F}"/>
</file>

<file path=ppt/_rels/presentation.xml.rels><?xml version="1.0" encoding="UTF-8" standalone="yes"?><Relationships xmlns="http://schemas.openxmlformats.org/package/2006/relationships"><Relationship Target="slides/slide12.xml" Type="http://schemas.openxmlformats.org/officeDocument/2006/relationships/slide" Id="rId18"/><Relationship Target="slides/slide11.xml" Type="http://schemas.openxmlformats.org/officeDocument/2006/relationships/slide" Id="rId17"/><Relationship Target="slides/slide10.xml" Type="http://schemas.openxmlformats.org/officeDocument/2006/relationships/slide" Id="rId16"/><Relationship Target="slides/slide9.xml" Type="http://schemas.openxmlformats.org/officeDocument/2006/relationships/slide" Id="rId15"/><Relationship Target="slides/slide8.xml" Type="http://schemas.openxmlformats.org/officeDocument/2006/relationships/slide" Id="rId14"/><Relationship Target="presProps.xml" Type="http://schemas.openxmlformats.org/officeDocument/2006/relationships/presProps" Id="rId2"/><Relationship Target="slides/slide6.xml" Type="http://schemas.openxmlformats.org/officeDocument/2006/relationships/slide" Id="rId12"/><Relationship Target="theme/theme4.xml" Type="http://schemas.openxmlformats.org/officeDocument/2006/relationships/theme" Id="rId1"/><Relationship Target="slides/slide7.xml" Type="http://schemas.openxmlformats.org/officeDocument/2006/relationships/slide" Id="rId13"/><Relationship Target="slideMasters/slideMaster1.xml" Type="http://schemas.openxmlformats.org/officeDocument/2006/relationships/slideMaster" Id="rId4"/><Relationship Target="slides/slide4.xml" Type="http://schemas.openxmlformats.org/officeDocument/2006/relationships/slide" Id="rId10"/><Relationship Target="tableStyles.xml" Type="http://schemas.openxmlformats.org/officeDocument/2006/relationships/tableStyles" Id="rId3"/><Relationship Target="slides/slide5.xml" Type="http://schemas.openxmlformats.org/officeDocument/2006/relationships/slide" Id="rId11"/><Relationship Target="slides/slide3.xml" Type="http://schemas.openxmlformats.org/officeDocument/2006/relationships/slide" Id="rId9"/><Relationship Target="notesMasters/notesMaster1.xml" Type="http://schemas.openxmlformats.org/officeDocument/2006/relationships/notesMaster" Id="rId6"/><Relationship Target="slideMasters/slideMaster2.xml" Type="http://schemas.openxmlformats.org/officeDocument/2006/relationships/slideMaster" Id="rId5"/><Relationship Target="slides/slide2.xml" Type="http://schemas.openxmlformats.org/officeDocument/2006/relationships/slide" Id="rId8"/><Relationship Target="slides/slide1.xml" Type="http://schemas.openxmlformats.org/officeDocument/2006/relationships/slide" Id="rId7"/></Relationships>
</file>

<file path=ppt/notesMasters/_rels/notesMaster1.xml.rels><?xml version="1.0" encoding="UTF-8" standalone="yes"?><Relationships xmlns="http://schemas.openxmlformats.org/package/2006/relationships"><Relationship Target="../theme/theme1.xml" Type="http://schemas.openxmlformats.org/officeDocument/2006/relationships/theme" Id="rId1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" name="Shape 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" name="Shape 2"/>
          <p:cNvSpPr/>
          <p:nvPr>
            <p:ph idx="2" type="sldImg"/>
          </p:nvPr>
        </p:nvSpPr>
        <p:spPr>
          <a:xfrm>
            <a:off y="685800" x="1714753"/>
            <a:ext cy="3429000" cx="3429300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id="3" name="Shape 3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/>
          <a:lstStyle>
            <a:lvl1pPr>
              <a:spcBef>
                <a:spcPts val="0"/>
              </a:spcBef>
              <a:defRPr sz="1100"/>
            </a:lvl1pPr>
            <a:lvl2pPr>
              <a:spcBef>
                <a:spcPts val="0"/>
              </a:spcBef>
              <a:defRPr sz="1100"/>
            </a:lvl2pPr>
            <a:lvl3pPr>
              <a:spcBef>
                <a:spcPts val="0"/>
              </a:spcBef>
              <a:defRPr sz="1100"/>
            </a:lvl3pPr>
            <a:lvl4pPr>
              <a:spcBef>
                <a:spcPts val="0"/>
              </a:spcBef>
              <a:defRPr sz="1100"/>
            </a:lvl4pPr>
            <a:lvl5pPr>
              <a:spcBef>
                <a:spcPts val="0"/>
              </a:spcBef>
              <a:defRPr sz="1100"/>
            </a:lvl5pPr>
            <a:lvl6pPr>
              <a:spcBef>
                <a:spcPts val="0"/>
              </a:spcBef>
              <a:defRPr sz="1100"/>
            </a:lvl6pPr>
            <a:lvl7pPr>
              <a:spcBef>
                <a:spcPts val="0"/>
              </a:spcBef>
              <a:defRPr sz="1100"/>
            </a:lvl7pPr>
            <a:lvl8pPr>
              <a:spcBef>
                <a:spcPts val="0"/>
              </a:spcBef>
              <a:defRPr sz="1100"/>
            </a:lvl8pPr>
            <a:lvl9pPr>
              <a:spcBef>
                <a:spcPts val="0"/>
              </a:spcBef>
              <a:defRPr sz="1100"/>
            </a:lvl9pPr>
          </a:lstStyle>
          <a:p/>
        </p:txBody>
      </p:sp>
    </p:spTree>
  </p:cSld>
  <p:clrMap accent2="accent2" accent3="accent3" accent4="accent4" accent5="accent5" accent6="accent6" hlink="hlink" tx2="lt2" tx1="dk1" bg2="dk2" bg1="lt1" folHlink="folHlink" accent1="accent1"/>
</p:notesMaster>
</file>

<file path=ppt/notesSlides/_rels/notesSlide1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2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3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4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5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6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7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8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9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10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11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12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99" name="Shape 9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00" name="Shape 100"/>
          <p:cNvSpPr/>
          <p:nvPr>
            <p:ph idx="2" type="sldImg"/>
          </p:nvPr>
        </p:nvSpPr>
        <p:spPr>
          <a:xfrm>
            <a:off y="685800" x="1714753"/>
            <a:ext cy="3429000" cx="3429300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id="101" name="Shape 101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05" name="Shape 10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06" name="Shape 106"/>
          <p:cNvSpPr/>
          <p:nvPr>
            <p:ph idx="2" type="sldImg"/>
          </p:nvPr>
        </p:nvSpPr>
        <p:spPr>
          <a:xfrm>
            <a:off y="685800" x="1714753"/>
            <a:ext cy="3429000" cx="3429300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id="107" name="Shape 107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27" name="Shape 12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28" name="Shape 128"/>
          <p:cNvSpPr/>
          <p:nvPr>
            <p:ph idx="2" type="sldImg"/>
          </p:nvPr>
        </p:nvSpPr>
        <p:spPr>
          <a:xfrm>
            <a:off y="685800" x="1714753"/>
            <a:ext cy="3429000" cx="3429300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id="129" name="Shape 129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33" name="Shape 13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34" name="Shape 134"/>
          <p:cNvSpPr/>
          <p:nvPr>
            <p:ph idx="2" type="sldImg"/>
          </p:nvPr>
        </p:nvSpPr>
        <p:spPr>
          <a:xfrm>
            <a:off y="685800" x="1714753"/>
            <a:ext cy="3429000" cx="3429300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id="135" name="Shape 135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39" name="Shape 13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40" name="Shape 140"/>
          <p:cNvSpPr/>
          <p:nvPr>
            <p:ph idx="2" type="sldImg"/>
          </p:nvPr>
        </p:nvSpPr>
        <p:spPr>
          <a:xfrm>
            <a:off y="685800" x="1714753"/>
            <a:ext cy="3429000" cx="3429300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id="141" name="Shape 141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45" name="Shape 14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46" name="Shape 146"/>
          <p:cNvSpPr/>
          <p:nvPr>
            <p:ph idx="2" type="sldImg"/>
          </p:nvPr>
        </p:nvSpPr>
        <p:spPr>
          <a:xfrm>
            <a:off y="685800" x="1714753"/>
            <a:ext cy="3429000" cx="3429300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id="147" name="Shape 147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51" name="Shape 15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52" name="Shape 152"/>
          <p:cNvSpPr/>
          <p:nvPr>
            <p:ph idx="2" type="sldImg"/>
          </p:nvPr>
        </p:nvSpPr>
        <p:spPr>
          <a:xfrm>
            <a:off y="685800" x="1714753"/>
            <a:ext cy="3429000" cx="3429300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id="153" name="Shape 153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57" name="Shape 15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58" name="Shape 158"/>
          <p:cNvSpPr/>
          <p:nvPr>
            <p:ph idx="2" type="sldImg"/>
          </p:nvPr>
        </p:nvSpPr>
        <p:spPr>
          <a:xfrm>
            <a:off y="685800" x="1714753"/>
            <a:ext cy="3429000" cx="3429300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id="159" name="Shape 159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63" name="Shape 16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64" name="Shape 164"/>
          <p:cNvSpPr/>
          <p:nvPr>
            <p:ph idx="2" type="sldImg"/>
          </p:nvPr>
        </p:nvSpPr>
        <p:spPr>
          <a:xfrm>
            <a:off y="685800" x="1714753"/>
            <a:ext cy="3429000" cx="3429300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id="165" name="Shape 165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96" name="Shape 19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97" name="Shape 197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98" name="Shape 198"/>
          <p:cNvSpPr/>
          <p:nvPr>
            <p:ph idx="2" type="sldImg"/>
          </p:nvPr>
        </p:nvSpPr>
        <p:spPr>
          <a:xfrm>
            <a:off y="685800" x="1143225"/>
            <a:ext cy="3429000" cx="4572225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202" name="Shape 20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03" name="Shape 203"/>
          <p:cNvSpPr/>
          <p:nvPr>
            <p:ph idx="2" type="sldImg"/>
          </p:nvPr>
        </p:nvSpPr>
        <p:spPr>
          <a:xfrm>
            <a:off y="685800" x="1714753"/>
            <a:ext cy="3429000" cx="3429300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id="204" name="Shape 204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208" name="Shape 20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09" name="Shape 209"/>
          <p:cNvSpPr/>
          <p:nvPr>
            <p:ph idx="2" type="sldImg"/>
          </p:nvPr>
        </p:nvSpPr>
        <p:spPr>
          <a:xfrm>
            <a:off y="685800" x="1714753"/>
            <a:ext cy="3429000" cx="3429300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id="210" name="Shape 210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2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3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4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5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6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7.xml.rels><?xml version="1.0" encoding="UTF-8" standalone="yes"?><Relationships xmlns="http://schemas.openxmlformats.org/package/2006/relationships"><Relationship Target="../slideMasters/slideMaster2.xml" Type="http://schemas.openxmlformats.org/officeDocument/2006/relationships/slideMaster" Id="rId1"/></Relationships>
</file>

<file path=ppt/slideLayouts/_rels/slideLayout8.xml.rels><?xml version="1.0" encoding="UTF-8" standalone="yes"?><Relationships xmlns="http://schemas.openxmlformats.org/package/2006/relationships"><Relationship Target="../slideMasters/slideMaster2.xml" Type="http://schemas.openxmlformats.org/officeDocument/2006/relationships/slideMaster" Id="rId1"/></Relationships>
</file>

<file path=ppt/slideLayouts/_rels/slideLayout9.xml.rels><?xml version="1.0" encoding="UTF-8" standalone="yes"?><Relationships xmlns="http://schemas.openxmlformats.org/package/2006/relationships"><Relationship Target="../slideMasters/slideMaster2.xml" Type="http://schemas.openxmlformats.org/officeDocument/2006/relationships/slideMaster" Id="rId1"/></Relationships>
</file>

<file path=ppt/slideLayouts/_rels/slideLayout10.xml.rels><?xml version="1.0" encoding="UTF-8" standalone="yes"?><Relationships xmlns="http://schemas.openxmlformats.org/package/2006/relationships"><Relationship Target="../slideMasters/slideMaster2.xml" Type="http://schemas.openxmlformats.org/officeDocument/2006/relationships/slideMaster" Id="rId1"/></Relationships>
</file>

<file path=ppt/slideLayouts/_rels/slideLayout11.xml.rels><?xml version="1.0" encoding="UTF-8" standalone="yes"?><Relationships xmlns="http://schemas.openxmlformats.org/package/2006/relationships"><Relationship Target="../slideMasters/slideMaster2.xml" Type="http://schemas.openxmlformats.org/officeDocument/2006/relationships/slideMaster" Id="rId1"/></Relationships>
</file>

<file path=ppt/slideLayouts/_rels/slideLayout12.xml.rels><?xml version="1.0" encoding="UTF-8" standalone="yes"?><Relationships xmlns="http://schemas.openxmlformats.org/package/2006/relationships"><Relationship Target="../slideMasters/slideMaster2.xml" Type="http://schemas.openxmlformats.org/officeDocument/2006/relationships/slideMaster" Id="rId1"/></Relationships>
</file>

<file path=ppt/slideLayouts/_rels/slideLayout13.xml.rels><?xml version="1.0" encoding="UTF-8" standalone="yes"?><Relationships xmlns="http://schemas.openxmlformats.org/package/2006/relationships"><Relationship Target="../slideMasters/slideMaster2.xml" Type="http://schemas.openxmlformats.org/officeDocument/2006/relationships/slideMaster" Id="rId1"/></Relationships>
</file>

<file path=ppt/slideLayouts/_rels/slideLayout14.xml.rels><?xml version="1.0" encoding="UTF-8" standalone="yes"?><Relationships xmlns="http://schemas.openxmlformats.org/package/2006/relationships"><Relationship Target="../slideMasters/slideMaster2.xml" Type="http://schemas.openxmlformats.org/officeDocument/2006/relationships/slideMaster" Id="rId1"/></Relationships>
</file>

<file path=ppt/slideLayouts/_rels/slideLayout15.xml.rels><?xml version="1.0" encoding="UTF-8" standalone="yes"?><Relationships xmlns="http://schemas.openxmlformats.org/package/2006/relationships"><Relationship Target="../slideMasters/slideMaster2.xml" Type="http://schemas.openxmlformats.org/officeDocument/2006/relationships/slideMaster" Id="rId1"/></Relationships>
</file>

<file path=ppt/slideLayouts/_rels/slideLayout16.xml.rels><?xml version="1.0" encoding="UTF-8" standalone="yes"?><Relationships xmlns="http://schemas.openxmlformats.org/package/2006/relationships"><Relationship Target="../slideMasters/slideMaster2.xml" Type="http://schemas.openxmlformats.org/officeDocument/2006/relationships/slideMaster" Id="rId1"/></Relationships>
</file>

<file path=ppt/slideLayouts/_rels/slideLayout17.xml.rels><?xml version="1.0" encoding="UTF-8" standalone="yes"?><Relationships xmlns="http://schemas.openxmlformats.org/package/2006/relationships"><Relationship Target="../slideMasters/slideMaster2.xml" Type="http://schemas.openxmlformats.org/officeDocument/2006/relationships/slideMaster" Id="rId1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">
  <p:cSld name="Title Slide">
    <p:spTree>
      <p:nvGrpSpPr>
        <p:cNvPr id="7" name="Shape 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8" name="Shape 8"/>
          <p:cNvSpPr txBox="1"/>
          <p:nvPr>
            <p:ph type="ctrTitle"/>
          </p:nvPr>
        </p:nvSpPr>
        <p:spPr>
          <a:xfrm>
            <a:off y="2111123" x="685800"/>
            <a:ext cy="1546500" cx="7772400"/>
          </a:xfrm>
          <a:prstGeom prst="rect">
            <a:avLst/>
          </a:prstGeom>
        </p:spPr>
        <p:txBody>
          <a:bodyPr bIns="91425" rIns="91425" lIns="91425" tIns="91425" anchor="b" anchorCtr="0"/>
          <a:lstStyle>
            <a:lvl1pPr algn="ctr" indent="304800">
              <a:spcBef>
                <a:spcPts val="0"/>
              </a:spcBef>
              <a:buSzPct val="100000"/>
              <a:defRPr sz="4800"/>
            </a:lvl1pPr>
            <a:lvl2pPr algn="ctr" indent="304800">
              <a:spcBef>
                <a:spcPts val="0"/>
              </a:spcBef>
              <a:buSzPct val="100000"/>
              <a:defRPr sz="4800"/>
            </a:lvl2pPr>
            <a:lvl3pPr algn="ctr" indent="304800">
              <a:spcBef>
                <a:spcPts val="0"/>
              </a:spcBef>
              <a:buSzPct val="100000"/>
              <a:defRPr sz="4800"/>
            </a:lvl3pPr>
            <a:lvl4pPr algn="ctr" indent="304800">
              <a:spcBef>
                <a:spcPts val="0"/>
              </a:spcBef>
              <a:buSzPct val="100000"/>
              <a:defRPr sz="4800"/>
            </a:lvl4pPr>
            <a:lvl5pPr algn="ctr" indent="304800">
              <a:spcBef>
                <a:spcPts val="0"/>
              </a:spcBef>
              <a:buSzPct val="100000"/>
              <a:defRPr sz="4800"/>
            </a:lvl5pPr>
            <a:lvl6pPr algn="ctr" indent="304800">
              <a:spcBef>
                <a:spcPts val="0"/>
              </a:spcBef>
              <a:buSzPct val="100000"/>
              <a:defRPr sz="4800"/>
            </a:lvl6pPr>
            <a:lvl7pPr algn="ctr" indent="304800">
              <a:spcBef>
                <a:spcPts val="0"/>
              </a:spcBef>
              <a:buSzPct val="100000"/>
              <a:defRPr sz="4800"/>
            </a:lvl7pPr>
            <a:lvl8pPr algn="ctr" indent="304800">
              <a:spcBef>
                <a:spcPts val="0"/>
              </a:spcBef>
              <a:buSzPct val="100000"/>
              <a:defRPr sz="4800"/>
            </a:lvl8pPr>
            <a:lvl9pPr algn="ctr" indent="304800">
              <a:spcBef>
                <a:spcPts val="0"/>
              </a:spcBef>
              <a:buSzPct val="100000"/>
              <a:defRPr sz="4800"/>
            </a:lvl9pPr>
          </a:lstStyle>
          <a:p/>
        </p:txBody>
      </p:sp>
      <p:sp>
        <p:nvSpPr>
          <p:cNvPr id="9" name="Shape 9"/>
          <p:cNvSpPr txBox="1"/>
          <p:nvPr>
            <p:ph idx="1" type="subTitle"/>
          </p:nvPr>
        </p:nvSpPr>
        <p:spPr>
          <a:xfrm>
            <a:off y="3786737" x="685800"/>
            <a:ext cy="1046400" cx="7772400"/>
          </a:xfrm>
          <a:prstGeom prst="rect">
            <a:avLst/>
          </a:prstGeom>
        </p:spPr>
        <p:txBody>
          <a:bodyPr bIns="91425" rIns="91425" lIns="91425" tIns="91425" anchor="t" anchorCtr="0"/>
          <a:lstStyle>
            <a:lvl1pPr algn="ctr" marL="0">
              <a:spcBef>
                <a:spcPts val="0"/>
              </a:spcBef>
              <a:buClr>
                <a:schemeClr val="dk2"/>
              </a:buClr>
              <a:buNone/>
              <a:defRPr>
                <a:solidFill>
                  <a:schemeClr val="dk2"/>
                </a:solidFill>
              </a:defRPr>
            </a:lvl1pPr>
            <a:lvl2pPr algn="ctr" indent="190500" marL="0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2pPr>
            <a:lvl3pPr algn="ctr" indent="190500" marL="0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3pPr>
            <a:lvl4pPr algn="ctr" indent="190500" marL="0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4pPr>
            <a:lvl5pPr algn="ctr" indent="190500" marL="0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5pPr>
            <a:lvl6pPr algn="ctr" indent="190500" marL="0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6pPr>
            <a:lvl7pPr algn="ctr" indent="190500" marL="0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7pPr>
            <a:lvl8pPr algn="ctr" indent="190500" marL="0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8pPr>
            <a:lvl9pPr algn="ctr" indent="190500" marL="0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x">
  <p:cSld name="Title and Body">
    <p:spTree>
      <p:nvGrpSpPr>
        <p:cNvPr id="10" name="Shape 1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1" name="Shape 11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</p:spPr>
        <p:txBody>
          <a:bodyPr bIns="91425" rIns="91425" lIns="91425" t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/>
        </p:txBody>
      </p:sp>
      <p:sp>
        <p:nvSpPr>
          <p:cNvPr id="12" name="Shape 12"/>
          <p:cNvSpPr txBox="1"/>
          <p:nvPr>
            <p:ph idx="1" type="body"/>
          </p:nvPr>
        </p:nvSpPr>
        <p:spPr>
          <a:xfrm>
            <a:off y="1600200" x="457200"/>
            <a:ext cy="4967700" cx="8229600"/>
          </a:xfrm>
          <a:prstGeom prst="rect">
            <a:avLst/>
          </a:prstGeom>
        </p:spPr>
        <p:txBody>
          <a:bodyPr bIns="91425" rIns="91425" lIns="91425" tIns="91425" anchor="t" anchorCtr="0"/>
          <a:lstStyle>
            <a:lvl1pPr>
              <a:spcBef>
                <a:spcPts val="0"/>
              </a:spcBef>
              <a:defRPr/>
            </a:lvl1pPr>
            <a:lvl2pPr indent="457200">
              <a:spcBef>
                <a:spcPts val="0"/>
              </a:spcBef>
              <a:defRPr/>
            </a:lvl2pPr>
            <a:lvl3pPr indent="914400">
              <a:spcBef>
                <a:spcPts val="0"/>
              </a:spcBef>
              <a:defRPr/>
            </a:lvl3pPr>
            <a:lvl4pPr indent="1371600"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ColTx">
  <p:cSld name="Title and Two Columns">
    <p:spTree>
      <p:nvGrpSpPr>
        <p:cNvPr id="13" name="Shape 1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4" name="Shape 14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</p:spPr>
        <p:txBody>
          <a:bodyPr bIns="91425" rIns="91425" lIns="91425" t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/>
        </p:txBody>
      </p:sp>
      <p:sp>
        <p:nvSpPr>
          <p:cNvPr id="15" name="Shape 15"/>
          <p:cNvSpPr txBox="1"/>
          <p:nvPr>
            <p:ph idx="1" type="body"/>
          </p:nvPr>
        </p:nvSpPr>
        <p:spPr>
          <a:xfrm>
            <a:off y="1600200" x="457200"/>
            <a:ext cy="4967700" cx="3994500"/>
          </a:xfrm>
          <a:prstGeom prst="rect">
            <a:avLst/>
          </a:prstGeom>
        </p:spPr>
        <p:txBody>
          <a:bodyPr bIns="91425" rIns="91425" lIns="91425" t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/>
        </p:txBody>
      </p:sp>
      <p:sp>
        <p:nvSpPr>
          <p:cNvPr id="16" name="Shape 16"/>
          <p:cNvSpPr txBox="1"/>
          <p:nvPr>
            <p:ph idx="2" type="body"/>
          </p:nvPr>
        </p:nvSpPr>
        <p:spPr>
          <a:xfrm>
            <a:off y="1600200" x="4692273"/>
            <a:ext cy="4967700" cx="3994500"/>
          </a:xfrm>
          <a:prstGeom prst="rect">
            <a:avLst/>
          </a:prstGeom>
        </p:spPr>
        <p:txBody>
          <a:bodyPr bIns="91425" rIns="91425" lIns="91425" t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Only">
  <p:cSld name="Title Only">
    <p:spTree>
      <p:nvGrpSpPr>
        <p:cNvPr id="17" name="Shape 1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8" name="Shape 18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</p:spPr>
        <p:txBody>
          <a:bodyPr bIns="91425" rIns="91425" lIns="91425" t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Caption">
    <p:spTree>
      <p:nvGrpSpPr>
        <p:cNvPr id="19" name="Shape 1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0" name="Shape 20"/>
          <p:cNvSpPr txBox="1"/>
          <p:nvPr>
            <p:ph idx="1" type="body"/>
          </p:nvPr>
        </p:nvSpPr>
        <p:spPr>
          <a:xfrm>
            <a:off y="5875078" x="457200"/>
            <a:ext cy="692700" cx="8229600"/>
          </a:xfrm>
          <a:prstGeom prst="rect">
            <a:avLst/>
          </a:prstGeom>
        </p:spPr>
        <p:txBody>
          <a:bodyPr bIns="91425" rIns="91425" lIns="91425" tIns="91425" anchor="t" anchorCtr="0"/>
          <a:lstStyle>
            <a:lvl1pPr algn="ctr" indent="-171450" marL="285750">
              <a:spcBef>
                <a:spcPts val="360"/>
              </a:spcBef>
              <a:buSzPct val="100000"/>
              <a:buNone/>
              <a:defRPr sz="1800"/>
            </a:lvl1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blank">
  <p:cSld name="Blank">
    <p:spTree>
      <p:nvGrpSpPr>
        <p:cNvPr id="21" name="Shape 21"/>
        <p:cNvGrpSpPr/>
        <p:nvPr/>
      </p:nvGrpSpPr>
      <p:grpSpPr>
        <a:xfrm>
          <a:off y="0" x="0"/>
          <a:ext cy="0" cx="0"/>
          <a:chOff y="0" x="0"/>
          <a:chExt cy="0" cx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">
  <p:cSld name="Title Slide">
    <p:spTree>
      <p:nvGrpSpPr>
        <p:cNvPr id="28" name="Shape 2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9" name="Shape 29"/>
          <p:cNvSpPr txBox="1"/>
          <p:nvPr>
            <p:ph type="ctrTitle"/>
          </p:nvPr>
        </p:nvSpPr>
        <p:spPr>
          <a:xfrm>
            <a:off y="2130425" x="685800"/>
            <a:ext cy="1470024" cx="77724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ctr" anchorCtr="0"/>
          <a:lstStyle>
            <a:lvl1pPr algn="ctr" rtl="0" marR="0" indent="0" mar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trike="noStrike" u="none" b="0" cap="none" baseline="0" sz="44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algn="l" rtl="0" marR="0" indent="0" marL="0">
              <a:spcBef>
                <a:spcPts val="0"/>
              </a:spcBef>
              <a:defRPr/>
            </a:lvl2pPr>
            <a:lvl3pPr algn="l" rtl="0" marR="0" indent="0" marL="0">
              <a:spcBef>
                <a:spcPts val="0"/>
              </a:spcBef>
              <a:defRPr/>
            </a:lvl3pPr>
            <a:lvl4pPr algn="l" rtl="0" marR="0" indent="0" marL="0">
              <a:spcBef>
                <a:spcPts val="0"/>
              </a:spcBef>
              <a:defRPr/>
            </a:lvl4pPr>
            <a:lvl5pPr algn="l" rtl="0" marR="0" indent="0" marL="0">
              <a:spcBef>
                <a:spcPts val="0"/>
              </a:spcBef>
              <a:defRPr/>
            </a:lvl5pPr>
            <a:lvl6pPr algn="l" rtl="0" marR="0" indent="0" marL="0">
              <a:spcBef>
                <a:spcPts val="0"/>
              </a:spcBef>
              <a:defRPr/>
            </a:lvl6pPr>
            <a:lvl7pPr algn="l" rtl="0" marR="0" indent="0" marL="0">
              <a:spcBef>
                <a:spcPts val="0"/>
              </a:spcBef>
              <a:defRPr/>
            </a:lvl7pPr>
            <a:lvl8pPr algn="l" rtl="0" marR="0" indent="0" marL="0">
              <a:spcBef>
                <a:spcPts val="0"/>
              </a:spcBef>
              <a:defRPr/>
            </a:lvl8pPr>
            <a:lvl9pPr algn="l" rtl="0" marR="0" indent="0" marL="0">
              <a:spcBef>
                <a:spcPts val="0"/>
              </a:spcBef>
              <a:defRPr/>
            </a:lvl9pPr>
          </a:lstStyle>
          <a:p/>
        </p:txBody>
      </p:sp>
      <p:sp>
        <p:nvSpPr>
          <p:cNvPr id="30" name="Shape 30"/>
          <p:cNvSpPr txBox="1"/>
          <p:nvPr>
            <p:ph idx="1" type="subTitle"/>
          </p:nvPr>
        </p:nvSpPr>
        <p:spPr>
          <a:xfrm>
            <a:off y="3886200" x="1371600"/>
            <a:ext cy="1752600" cx="64007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 algn="ctr" rtl="0" marR="0" indent="0" marL="0">
              <a:spcBef>
                <a:spcPts val="640"/>
              </a:spcBef>
              <a:buClr>
                <a:srgbClr val="888888"/>
              </a:buClr>
              <a:buFont typeface="Calibri"/>
              <a:buNone/>
              <a:defRPr strike="noStrike" u="none" b="0" cap="none" baseline="0" sz="320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algn="ctr" rtl="0" marR="0" indent="0" marL="457200">
              <a:spcBef>
                <a:spcPts val="560"/>
              </a:spcBef>
              <a:buClr>
                <a:srgbClr val="888888"/>
              </a:buClr>
              <a:buFont typeface="Calibri"/>
              <a:buNone/>
              <a:defRPr strike="noStrike" u="none" b="0" cap="none" baseline="0" sz="280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algn="ctr" rtl="0" marR="0" indent="0" marL="914400">
              <a:spcBef>
                <a:spcPts val="480"/>
              </a:spcBef>
              <a:buClr>
                <a:srgbClr val="888888"/>
              </a:buClr>
              <a:buFont typeface="Calibri"/>
              <a:buNone/>
              <a:defRPr strike="noStrike" u="none" b="0" cap="none" baseline="0" sz="240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algn="ctr" rtl="0" marR="0" indent="0" marL="1371600">
              <a:spcBef>
                <a:spcPts val="400"/>
              </a:spcBef>
              <a:buClr>
                <a:srgbClr val="888888"/>
              </a:buClr>
              <a:buFont typeface="Calibri"/>
              <a:buNone/>
              <a:defRPr strike="noStrike" u="none" b="0" cap="none" baseline="0" sz="200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algn="ctr" rtl="0" marR="0" indent="0" marL="1828800">
              <a:spcBef>
                <a:spcPts val="400"/>
              </a:spcBef>
              <a:buClr>
                <a:srgbClr val="888888"/>
              </a:buClr>
              <a:buFont typeface="Calibri"/>
              <a:buNone/>
              <a:defRPr strike="noStrike" u="none" b="0" cap="none" baseline="0" sz="200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algn="ctr" rtl="0" marR="0" indent="0" marL="2286000">
              <a:spcBef>
                <a:spcPts val="400"/>
              </a:spcBef>
              <a:buClr>
                <a:srgbClr val="888888"/>
              </a:buClr>
              <a:buFont typeface="Calibri"/>
              <a:buNone/>
              <a:defRPr strike="noStrike" u="none" b="0" cap="none" baseline="0" sz="200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algn="ctr" rtl="0" marR="0" indent="0" marL="2743200">
              <a:spcBef>
                <a:spcPts val="400"/>
              </a:spcBef>
              <a:buClr>
                <a:srgbClr val="888888"/>
              </a:buClr>
              <a:buFont typeface="Calibri"/>
              <a:buNone/>
              <a:defRPr strike="noStrike" u="none" b="0" cap="none" baseline="0" sz="200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algn="ctr" rtl="0" marR="0" indent="0" marL="3200400">
              <a:spcBef>
                <a:spcPts val="400"/>
              </a:spcBef>
              <a:buClr>
                <a:srgbClr val="888888"/>
              </a:buClr>
              <a:buFont typeface="Calibri"/>
              <a:buNone/>
              <a:defRPr strike="noStrike" u="none" b="0" cap="none" baseline="0" sz="200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algn="ctr" rtl="0" marR="0" indent="0" marL="3657600">
              <a:spcBef>
                <a:spcPts val="400"/>
              </a:spcBef>
              <a:buClr>
                <a:srgbClr val="888888"/>
              </a:buClr>
              <a:buFont typeface="Calibri"/>
              <a:buNone/>
              <a:defRPr strike="noStrike" u="none" b="0" cap="none" baseline="0" sz="200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1" name="Shape 31"/>
          <p:cNvSpPr txBox="1"/>
          <p:nvPr>
            <p:ph idx="10" type="dt"/>
          </p:nvPr>
        </p:nvSpPr>
        <p:spPr>
          <a:xfrm>
            <a:off y="6356350" x="457200"/>
            <a:ext cy="365125" cx="21335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ctr" anchorCtr="0"/>
          <a:lstStyle>
            <a:lvl1pPr algn="l" rtl="0" marR="0" indent="0" marL="0">
              <a:spcBef>
                <a:spcPts val="0"/>
              </a:spcBef>
              <a:defRPr strike="noStrike" u="none" b="0" cap="none" baseline="0" sz="120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algn="l" rtl="0" marR="0" indent="0" marL="4572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algn="l" rtl="0" marR="0" indent="0" marL="9144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algn="l" rtl="0" marR="0" indent="0" marL="13716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algn="l" rtl="0" marR="0" indent="0" marL="18288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algn="l" rtl="0" marR="0" indent="0" marL="22860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algn="l" rtl="0" marR="0" indent="0" marL="27432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algn="l" rtl="0" marR="0" indent="0" marL="32004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algn="l" rtl="0" marR="0" indent="0" marL="36576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2" name="Shape 32"/>
          <p:cNvSpPr txBox="1"/>
          <p:nvPr>
            <p:ph idx="11" type="ftr"/>
          </p:nvPr>
        </p:nvSpPr>
        <p:spPr>
          <a:xfrm>
            <a:off y="6356350" x="3124200"/>
            <a:ext cy="365125" cx="28956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ctr" anchorCtr="0"/>
          <a:lstStyle>
            <a:lvl1pPr algn="ctr" rtl="0" marR="0" indent="0" marL="0">
              <a:spcBef>
                <a:spcPts val="0"/>
              </a:spcBef>
              <a:defRPr strike="noStrike" u="none" b="0" cap="none" baseline="0" sz="120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algn="l" rtl="0" marR="0" indent="0" marL="4572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algn="l" rtl="0" marR="0" indent="0" marL="9144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algn="l" rtl="0" marR="0" indent="0" marL="13716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algn="l" rtl="0" marR="0" indent="0" marL="18288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algn="l" rtl="0" marR="0" indent="0" marL="22860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algn="l" rtl="0" marR="0" indent="0" marL="27432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algn="l" rtl="0" marR="0" indent="0" marL="32004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algn="l" rtl="0" marR="0" indent="0" marL="36576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3" name="Shape 33"/>
          <p:cNvSpPr txBox="1"/>
          <p:nvPr>
            <p:ph idx="12" type="sldNum"/>
          </p:nvPr>
        </p:nvSpPr>
        <p:spPr>
          <a:xfrm>
            <a:off y="6356350" x="6553200"/>
            <a:ext cy="365125" cx="21335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ctr" anchorCtr="0"/>
          <a:lstStyle>
            <a:lvl1pPr algn="r" rtl="0" marR="0" indent="0" marL="0">
              <a:spcBef>
                <a:spcPts val="0"/>
              </a:spcBef>
              <a:defRPr strike="noStrike" u="none" b="0" cap="none" baseline="0" sz="120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algn="l" rtl="0" marR="0" indent="0" marL="4572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algn="l" rtl="0" marR="0" indent="0" marL="9144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algn="l" rtl="0" marR="0" indent="0" marL="13716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algn="l" rtl="0" marR="0" indent="0" marL="18288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algn="l" rtl="0" marR="0" indent="0" marL="22860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algn="l" rtl="0" marR="0" indent="0" marL="27432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algn="l" rtl="0" marR="0" indent="0" marL="32004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algn="l" rtl="0" marR="0" indent="0" marL="36576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obj">
  <p:cSld name="OBJECT">
    <p:spTree>
      <p:nvGrpSpPr>
        <p:cNvPr id="34" name="Shape 3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5" name="Shape 35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ctr" anchorCtr="0"/>
          <a:lstStyle>
            <a:lvl1pPr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  <p:sp>
        <p:nvSpPr>
          <p:cNvPr id="36" name="Shape 36"/>
          <p:cNvSpPr txBox="1"/>
          <p:nvPr>
            <p:ph idx="1" type="body"/>
          </p:nvPr>
        </p:nvSpPr>
        <p:spPr>
          <a:xfrm>
            <a:off y="1600200" x="457200"/>
            <a:ext cy="4525963" cx="82296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 algn="l" rtl="0" indent="-222250" marL="342900">
              <a:spcBef>
                <a:spcPts val="640"/>
              </a:spcBef>
              <a:buClr>
                <a:schemeClr val="dk1"/>
              </a:buClr>
              <a:buFont typeface="Arial"/>
              <a:buChar char="●"/>
              <a:defRPr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algn="l" rtl="0" indent="-177800" marL="742950">
              <a:spcBef>
                <a:spcPts val="560"/>
              </a:spcBef>
              <a:buClr>
                <a:schemeClr val="dk1"/>
              </a:buClr>
              <a:buFont typeface="Arial"/>
              <a:buChar char="●"/>
              <a:defRPr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algn="l" rtl="0" indent="-136525" marL="1143000">
              <a:spcBef>
                <a:spcPts val="480"/>
              </a:spcBef>
              <a:buClr>
                <a:schemeClr val="dk1"/>
              </a:buClr>
              <a:buFont typeface="Arial"/>
              <a:buChar char="●"/>
              <a:def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algn="l" rtl="0" indent="-152400" marL="1600200">
              <a:spcBef>
                <a:spcPts val="400"/>
              </a:spcBef>
              <a:buClr>
                <a:schemeClr val="dk1"/>
              </a:buClr>
              <a:buFont typeface="Arial"/>
              <a:buChar char="●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algn="l" rtl="0" indent="-152400" marL="2057400">
              <a:spcBef>
                <a:spcPts val="400"/>
              </a:spcBef>
              <a:buClr>
                <a:schemeClr val="dk1"/>
              </a:buClr>
              <a:buFont typeface="Arial"/>
              <a:buChar char="●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algn="l" rtl="0" indent="-152400" marL="2514600">
              <a:spcBef>
                <a:spcPts val="400"/>
              </a:spcBef>
              <a:buClr>
                <a:schemeClr val="dk1"/>
              </a:buClr>
              <a:buFont typeface="Arial"/>
              <a:buChar char="●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algn="l" rtl="0" indent="-152400" marL="2971800">
              <a:spcBef>
                <a:spcPts val="400"/>
              </a:spcBef>
              <a:buClr>
                <a:schemeClr val="dk1"/>
              </a:buClr>
              <a:buFont typeface="Arial"/>
              <a:buChar char="●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algn="l" rtl="0" indent="-152400" marL="3429000">
              <a:spcBef>
                <a:spcPts val="400"/>
              </a:spcBef>
              <a:buClr>
                <a:schemeClr val="dk1"/>
              </a:buClr>
              <a:buFont typeface="Arial"/>
              <a:buChar char="●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algn="l" rtl="0" indent="-152400" marL="3886200">
              <a:spcBef>
                <a:spcPts val="400"/>
              </a:spcBef>
              <a:buClr>
                <a:schemeClr val="dk1"/>
              </a:buClr>
              <a:buFont typeface="Arial"/>
              <a:buChar char="●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7" name="Shape 37"/>
          <p:cNvSpPr txBox="1"/>
          <p:nvPr>
            <p:ph idx="10" type="dt"/>
          </p:nvPr>
        </p:nvSpPr>
        <p:spPr>
          <a:xfrm>
            <a:off y="6356350" x="457200"/>
            <a:ext cy="365125" cx="21335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ctr" anchorCtr="0"/>
          <a:lstStyle>
            <a:lvl1pPr algn="l" rtl="0" marR="0" indent="0" marL="0">
              <a:spcBef>
                <a:spcPts val="0"/>
              </a:spcBef>
              <a:defRPr strike="noStrike" u="none" b="0" cap="none" baseline="0" sz="120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algn="l" rtl="0" marR="0" indent="0" marL="4572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algn="l" rtl="0" marR="0" indent="0" marL="9144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algn="l" rtl="0" marR="0" indent="0" marL="13716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algn="l" rtl="0" marR="0" indent="0" marL="18288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algn="l" rtl="0" marR="0" indent="0" marL="22860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algn="l" rtl="0" marR="0" indent="0" marL="27432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algn="l" rtl="0" marR="0" indent="0" marL="32004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algn="l" rtl="0" marR="0" indent="0" marL="36576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8" name="Shape 38"/>
          <p:cNvSpPr txBox="1"/>
          <p:nvPr>
            <p:ph idx="11" type="ftr"/>
          </p:nvPr>
        </p:nvSpPr>
        <p:spPr>
          <a:xfrm>
            <a:off y="6356350" x="3124200"/>
            <a:ext cy="365125" cx="28956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ctr" anchorCtr="0"/>
          <a:lstStyle>
            <a:lvl1pPr algn="ctr" rtl="0" marR="0" indent="0" marL="0">
              <a:spcBef>
                <a:spcPts val="0"/>
              </a:spcBef>
              <a:defRPr strike="noStrike" u="none" b="0" cap="none" baseline="0" sz="120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algn="l" rtl="0" marR="0" indent="0" marL="4572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algn="l" rtl="0" marR="0" indent="0" marL="9144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algn="l" rtl="0" marR="0" indent="0" marL="13716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algn="l" rtl="0" marR="0" indent="0" marL="18288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algn="l" rtl="0" marR="0" indent="0" marL="22860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algn="l" rtl="0" marR="0" indent="0" marL="27432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algn="l" rtl="0" marR="0" indent="0" marL="32004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algn="l" rtl="0" marR="0" indent="0" marL="36576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9" name="Shape 39"/>
          <p:cNvSpPr txBox="1"/>
          <p:nvPr>
            <p:ph idx="12" type="sldNum"/>
          </p:nvPr>
        </p:nvSpPr>
        <p:spPr>
          <a:xfrm>
            <a:off y="6356350" x="6553200"/>
            <a:ext cy="365125" cx="21335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ctr" anchorCtr="0"/>
          <a:lstStyle>
            <a:lvl1pPr algn="r" rtl="0" marR="0" indent="0" marL="0">
              <a:spcBef>
                <a:spcPts val="0"/>
              </a:spcBef>
              <a:defRPr strike="noStrike" u="none" b="0" cap="none" baseline="0" sz="120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algn="l" rtl="0" marR="0" indent="0" marL="4572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algn="l" rtl="0" marR="0" indent="0" marL="9144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algn="l" rtl="0" marR="0" indent="0" marL="13716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algn="l" rtl="0" marR="0" indent="0" marL="18288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algn="l" rtl="0" marR="0" indent="0" marL="22860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algn="l" rtl="0" marR="0" indent="0" marL="27432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algn="l" rtl="0" marR="0" indent="0" marL="32004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algn="l" rtl="0" marR="0" indent="0" marL="36576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secHead">
  <p:cSld name="SECTION_HEADER">
    <p:spTree>
      <p:nvGrpSpPr>
        <p:cNvPr id="40" name="Shape 4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1" name="Shape 41"/>
          <p:cNvSpPr txBox="1"/>
          <p:nvPr>
            <p:ph type="title"/>
          </p:nvPr>
        </p:nvSpPr>
        <p:spPr>
          <a:xfrm>
            <a:off y="4406900" x="722312"/>
            <a:ext cy="1362075" cx="77724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 algn="l" rtl="0">
              <a:spcBef>
                <a:spcPts val="0"/>
              </a:spcBef>
              <a:defRPr b="1" cap="small" sz="4000"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  <p:sp>
        <p:nvSpPr>
          <p:cNvPr id="42" name="Shape 42"/>
          <p:cNvSpPr txBox="1"/>
          <p:nvPr>
            <p:ph idx="1" type="body"/>
          </p:nvPr>
        </p:nvSpPr>
        <p:spPr>
          <a:xfrm>
            <a:off y="2906713" x="722312"/>
            <a:ext cy="1500187" cx="77724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b" anchorCtr="0"/>
          <a:lstStyle>
            <a:lvl1pPr rtl="0" indent="0" marL="0">
              <a:spcBef>
                <a:spcPts val="0"/>
              </a:spcBef>
              <a:buClr>
                <a:srgbClr val="888888"/>
              </a:buClr>
              <a:buFont typeface="Calibri"/>
              <a:buNone/>
              <a:defRPr sz="2000">
                <a:solidFill>
                  <a:srgbClr val="888888"/>
                </a:solidFill>
              </a:defRPr>
            </a:lvl1pPr>
            <a:lvl2pPr rtl="0" indent="0" marL="457200">
              <a:spcBef>
                <a:spcPts val="0"/>
              </a:spcBef>
              <a:buClr>
                <a:srgbClr val="888888"/>
              </a:buClr>
              <a:buFont typeface="Calibri"/>
              <a:buNone/>
              <a:defRPr sz="1800">
                <a:solidFill>
                  <a:srgbClr val="888888"/>
                </a:solidFill>
              </a:defRPr>
            </a:lvl2pPr>
            <a:lvl3pPr rtl="0" indent="0" marL="914400">
              <a:spcBef>
                <a:spcPts val="0"/>
              </a:spcBef>
              <a:buClr>
                <a:srgbClr val="888888"/>
              </a:buClr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rtl="0" indent="0" marL="1371600">
              <a:spcBef>
                <a:spcPts val="0"/>
              </a:spcBef>
              <a:buClr>
                <a:srgbClr val="888888"/>
              </a:buClr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rtl="0" indent="0" marL="1828800">
              <a:spcBef>
                <a:spcPts val="0"/>
              </a:spcBef>
              <a:buClr>
                <a:srgbClr val="888888"/>
              </a:buClr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rtl="0" indent="0" marL="2286000">
              <a:spcBef>
                <a:spcPts val="0"/>
              </a:spcBef>
              <a:buClr>
                <a:srgbClr val="888888"/>
              </a:buClr>
              <a:buFont typeface="Calibri"/>
              <a:buNone/>
              <a:defRPr sz="1400">
                <a:solidFill>
                  <a:srgbClr val="888888"/>
                </a:solidFill>
              </a:defRPr>
            </a:lvl6pPr>
            <a:lvl7pPr rtl="0" indent="0" marL="2743200">
              <a:spcBef>
                <a:spcPts val="0"/>
              </a:spcBef>
              <a:buClr>
                <a:srgbClr val="888888"/>
              </a:buClr>
              <a:buFont typeface="Calibri"/>
              <a:buNone/>
              <a:defRPr sz="1400">
                <a:solidFill>
                  <a:srgbClr val="888888"/>
                </a:solidFill>
              </a:defRPr>
            </a:lvl7pPr>
            <a:lvl8pPr rtl="0" indent="0" marL="3200400">
              <a:spcBef>
                <a:spcPts val="0"/>
              </a:spcBef>
              <a:buClr>
                <a:srgbClr val="888888"/>
              </a:buClr>
              <a:buFont typeface="Calibri"/>
              <a:buNone/>
              <a:defRPr sz="1400">
                <a:solidFill>
                  <a:srgbClr val="888888"/>
                </a:solidFill>
              </a:defRPr>
            </a:lvl8pPr>
            <a:lvl9pPr rtl="0" indent="0" marL="3657600">
              <a:spcBef>
                <a:spcPts val="0"/>
              </a:spcBef>
              <a:buClr>
                <a:srgbClr val="888888"/>
              </a:buClr>
              <a:buFont typeface="Calibri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43" name="Shape 43"/>
          <p:cNvSpPr txBox="1"/>
          <p:nvPr>
            <p:ph idx="10" type="dt"/>
          </p:nvPr>
        </p:nvSpPr>
        <p:spPr>
          <a:xfrm>
            <a:off y="6356350" x="457200"/>
            <a:ext cy="365125" cx="21335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ctr" anchorCtr="0"/>
          <a:lstStyle>
            <a:lvl1pPr algn="l" rtl="0" marR="0" indent="0" marL="0">
              <a:spcBef>
                <a:spcPts val="0"/>
              </a:spcBef>
              <a:defRPr strike="noStrike" u="none" b="0" cap="none" baseline="0" sz="120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algn="l" rtl="0" marR="0" indent="0" marL="4572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algn="l" rtl="0" marR="0" indent="0" marL="9144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algn="l" rtl="0" marR="0" indent="0" marL="13716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algn="l" rtl="0" marR="0" indent="0" marL="18288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algn="l" rtl="0" marR="0" indent="0" marL="22860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algn="l" rtl="0" marR="0" indent="0" marL="27432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algn="l" rtl="0" marR="0" indent="0" marL="32004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algn="l" rtl="0" marR="0" indent="0" marL="36576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4" name="Shape 44"/>
          <p:cNvSpPr txBox="1"/>
          <p:nvPr>
            <p:ph idx="11" type="ftr"/>
          </p:nvPr>
        </p:nvSpPr>
        <p:spPr>
          <a:xfrm>
            <a:off y="6356350" x="3124200"/>
            <a:ext cy="365125" cx="28956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ctr" anchorCtr="0"/>
          <a:lstStyle>
            <a:lvl1pPr algn="ctr" rtl="0" marR="0" indent="0" marL="0">
              <a:spcBef>
                <a:spcPts val="0"/>
              </a:spcBef>
              <a:defRPr strike="noStrike" u="none" b="0" cap="none" baseline="0" sz="120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algn="l" rtl="0" marR="0" indent="0" marL="4572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algn="l" rtl="0" marR="0" indent="0" marL="9144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algn="l" rtl="0" marR="0" indent="0" marL="13716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algn="l" rtl="0" marR="0" indent="0" marL="18288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algn="l" rtl="0" marR="0" indent="0" marL="22860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algn="l" rtl="0" marR="0" indent="0" marL="27432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algn="l" rtl="0" marR="0" indent="0" marL="32004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algn="l" rtl="0" marR="0" indent="0" marL="36576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5" name="Shape 45"/>
          <p:cNvSpPr txBox="1"/>
          <p:nvPr>
            <p:ph idx="12" type="sldNum"/>
          </p:nvPr>
        </p:nvSpPr>
        <p:spPr>
          <a:xfrm>
            <a:off y="6356350" x="6553200"/>
            <a:ext cy="365125" cx="21335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ctr" anchorCtr="0"/>
          <a:lstStyle>
            <a:lvl1pPr algn="r" rtl="0" marR="0" indent="0" marL="0">
              <a:spcBef>
                <a:spcPts val="0"/>
              </a:spcBef>
              <a:defRPr strike="noStrike" u="none" b="0" cap="none" baseline="0" sz="120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algn="l" rtl="0" marR="0" indent="0" marL="4572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algn="l" rtl="0" marR="0" indent="0" marL="9144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algn="l" rtl="0" marR="0" indent="0" marL="13716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algn="l" rtl="0" marR="0" indent="0" marL="18288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algn="l" rtl="0" marR="0" indent="0" marL="22860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algn="l" rtl="0" marR="0" indent="0" marL="27432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algn="l" rtl="0" marR="0" indent="0" marL="32004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algn="l" rtl="0" marR="0" indent="0" marL="36576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Obj">
  <p:cSld name="TWO_OBJECTS">
    <p:spTree>
      <p:nvGrpSpPr>
        <p:cNvPr id="46" name="Shape 4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7" name="Shape 47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ctr" anchorCtr="0"/>
          <a:lstStyle>
            <a:lvl1pPr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  <p:sp>
        <p:nvSpPr>
          <p:cNvPr id="48" name="Shape 48"/>
          <p:cNvSpPr txBox="1"/>
          <p:nvPr>
            <p:ph idx="1" type="body"/>
          </p:nvPr>
        </p:nvSpPr>
        <p:spPr>
          <a:xfrm>
            <a:off y="1600200" x="457200"/>
            <a:ext cy="4525963" cx="40385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 rtl="0">
              <a:spcBef>
                <a:spcPts val="0"/>
              </a:spcBef>
              <a:defRPr sz="2800"/>
            </a:lvl1pPr>
            <a:lvl2pPr rtl="0">
              <a:spcBef>
                <a:spcPts val="0"/>
              </a:spcBef>
              <a:defRPr sz="2400"/>
            </a:lvl2pPr>
            <a:lvl3pPr rtl="0">
              <a:spcBef>
                <a:spcPts val="0"/>
              </a:spcBef>
              <a:defRPr sz="2000"/>
            </a:lvl3pPr>
            <a:lvl4pPr rtl="0">
              <a:spcBef>
                <a:spcPts val="0"/>
              </a:spcBef>
              <a:defRPr sz="1800"/>
            </a:lvl4pPr>
            <a:lvl5pPr rtl="0">
              <a:spcBef>
                <a:spcPts val="0"/>
              </a:spcBef>
              <a:defRPr sz="1800"/>
            </a:lvl5pPr>
            <a:lvl6pPr rtl="0">
              <a:spcBef>
                <a:spcPts val="0"/>
              </a:spcBef>
              <a:defRPr sz="1800"/>
            </a:lvl6pPr>
            <a:lvl7pPr rtl="0">
              <a:spcBef>
                <a:spcPts val="0"/>
              </a:spcBef>
              <a:defRPr sz="1800"/>
            </a:lvl7pPr>
            <a:lvl8pPr rtl="0">
              <a:spcBef>
                <a:spcPts val="0"/>
              </a:spcBef>
              <a:defRPr sz="1800"/>
            </a:lvl8pPr>
            <a:lvl9pPr rtl="0">
              <a:spcBef>
                <a:spcPts val="0"/>
              </a:spcBef>
              <a:defRPr sz="1800"/>
            </a:lvl9pPr>
          </a:lstStyle>
          <a:p/>
        </p:txBody>
      </p:sp>
      <p:sp>
        <p:nvSpPr>
          <p:cNvPr id="49" name="Shape 49"/>
          <p:cNvSpPr txBox="1"/>
          <p:nvPr>
            <p:ph idx="2" type="body"/>
          </p:nvPr>
        </p:nvSpPr>
        <p:spPr>
          <a:xfrm>
            <a:off y="1600200" x="4648200"/>
            <a:ext cy="4525963" cx="40385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 rtl="0">
              <a:spcBef>
                <a:spcPts val="0"/>
              </a:spcBef>
              <a:defRPr sz="2800"/>
            </a:lvl1pPr>
            <a:lvl2pPr rtl="0">
              <a:spcBef>
                <a:spcPts val="0"/>
              </a:spcBef>
              <a:defRPr sz="2400"/>
            </a:lvl2pPr>
            <a:lvl3pPr rtl="0">
              <a:spcBef>
                <a:spcPts val="0"/>
              </a:spcBef>
              <a:defRPr sz="2000"/>
            </a:lvl3pPr>
            <a:lvl4pPr rtl="0">
              <a:spcBef>
                <a:spcPts val="0"/>
              </a:spcBef>
              <a:defRPr sz="1800"/>
            </a:lvl4pPr>
            <a:lvl5pPr rtl="0">
              <a:spcBef>
                <a:spcPts val="0"/>
              </a:spcBef>
              <a:defRPr sz="1800"/>
            </a:lvl5pPr>
            <a:lvl6pPr rtl="0">
              <a:spcBef>
                <a:spcPts val="0"/>
              </a:spcBef>
              <a:defRPr sz="1800"/>
            </a:lvl6pPr>
            <a:lvl7pPr rtl="0">
              <a:spcBef>
                <a:spcPts val="0"/>
              </a:spcBef>
              <a:defRPr sz="1800"/>
            </a:lvl7pPr>
            <a:lvl8pPr rtl="0">
              <a:spcBef>
                <a:spcPts val="0"/>
              </a:spcBef>
              <a:defRPr sz="1800"/>
            </a:lvl8pPr>
            <a:lvl9pPr rtl="0">
              <a:spcBef>
                <a:spcPts val="0"/>
              </a:spcBef>
              <a:defRPr sz="1800"/>
            </a:lvl9pPr>
          </a:lstStyle>
          <a:p/>
        </p:txBody>
      </p:sp>
      <p:sp>
        <p:nvSpPr>
          <p:cNvPr id="50" name="Shape 50"/>
          <p:cNvSpPr txBox="1"/>
          <p:nvPr>
            <p:ph idx="10" type="dt"/>
          </p:nvPr>
        </p:nvSpPr>
        <p:spPr>
          <a:xfrm>
            <a:off y="6356350" x="457200"/>
            <a:ext cy="365125" cx="21335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ctr" anchorCtr="0"/>
          <a:lstStyle>
            <a:lvl1pPr algn="l" rtl="0" marR="0" indent="0" marL="0">
              <a:spcBef>
                <a:spcPts val="0"/>
              </a:spcBef>
              <a:defRPr strike="noStrike" u="none" b="0" cap="none" baseline="0" sz="120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algn="l" rtl="0" marR="0" indent="0" marL="4572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algn="l" rtl="0" marR="0" indent="0" marL="9144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algn="l" rtl="0" marR="0" indent="0" marL="13716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algn="l" rtl="0" marR="0" indent="0" marL="18288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algn="l" rtl="0" marR="0" indent="0" marL="22860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algn="l" rtl="0" marR="0" indent="0" marL="27432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algn="l" rtl="0" marR="0" indent="0" marL="32004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algn="l" rtl="0" marR="0" indent="0" marL="36576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1" name="Shape 51"/>
          <p:cNvSpPr txBox="1"/>
          <p:nvPr>
            <p:ph idx="11" type="ftr"/>
          </p:nvPr>
        </p:nvSpPr>
        <p:spPr>
          <a:xfrm>
            <a:off y="6356350" x="3124200"/>
            <a:ext cy="365125" cx="28956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ctr" anchorCtr="0"/>
          <a:lstStyle>
            <a:lvl1pPr algn="ctr" rtl="0" marR="0" indent="0" marL="0">
              <a:spcBef>
                <a:spcPts val="0"/>
              </a:spcBef>
              <a:defRPr strike="noStrike" u="none" b="0" cap="none" baseline="0" sz="120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algn="l" rtl="0" marR="0" indent="0" marL="4572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algn="l" rtl="0" marR="0" indent="0" marL="9144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algn="l" rtl="0" marR="0" indent="0" marL="13716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algn="l" rtl="0" marR="0" indent="0" marL="18288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algn="l" rtl="0" marR="0" indent="0" marL="22860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algn="l" rtl="0" marR="0" indent="0" marL="27432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algn="l" rtl="0" marR="0" indent="0" marL="32004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algn="l" rtl="0" marR="0" indent="0" marL="36576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2" name="Shape 52"/>
          <p:cNvSpPr txBox="1"/>
          <p:nvPr>
            <p:ph idx="12" type="sldNum"/>
          </p:nvPr>
        </p:nvSpPr>
        <p:spPr>
          <a:xfrm>
            <a:off y="6356350" x="6553200"/>
            <a:ext cy="365125" cx="21335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ctr" anchorCtr="0"/>
          <a:lstStyle>
            <a:lvl1pPr algn="r" rtl="0" marR="0" indent="0" marL="0">
              <a:spcBef>
                <a:spcPts val="0"/>
              </a:spcBef>
              <a:defRPr strike="noStrike" u="none" b="0" cap="none" baseline="0" sz="120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algn="l" rtl="0" marR="0" indent="0" marL="4572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algn="l" rtl="0" marR="0" indent="0" marL="9144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algn="l" rtl="0" marR="0" indent="0" marL="13716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algn="l" rtl="0" marR="0" indent="0" marL="18288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algn="l" rtl="0" marR="0" indent="0" marL="22860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algn="l" rtl="0" marR="0" indent="0" marL="27432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algn="l" rtl="0" marR="0" indent="0" marL="32004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algn="l" rtl="0" marR="0" indent="0" marL="36576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TxTwoObj">
  <p:cSld name="TWO_OBJECTS_WITH_TEXT">
    <p:spTree>
      <p:nvGrpSpPr>
        <p:cNvPr id="53" name="Shape 5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4" name="Shape 54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ctr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  <p:sp>
        <p:nvSpPr>
          <p:cNvPr id="55" name="Shape 55"/>
          <p:cNvSpPr txBox="1"/>
          <p:nvPr>
            <p:ph idx="1" type="body"/>
          </p:nvPr>
        </p:nvSpPr>
        <p:spPr>
          <a:xfrm>
            <a:off y="1535112" x="457200"/>
            <a:ext cy="639762" cx="4040187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b" anchorCtr="0"/>
          <a:lstStyle>
            <a:lvl1pPr rtl="0" indent="0" marL="0">
              <a:spcBef>
                <a:spcPts val="0"/>
              </a:spcBef>
              <a:buFont typeface="Calibri"/>
              <a:buNone/>
              <a:defRPr b="1" sz="2400"/>
            </a:lvl1pPr>
            <a:lvl2pPr rtl="0" indent="0" marL="457200">
              <a:spcBef>
                <a:spcPts val="0"/>
              </a:spcBef>
              <a:buFont typeface="Calibri"/>
              <a:buNone/>
              <a:defRPr b="1" sz="2000"/>
            </a:lvl2pPr>
            <a:lvl3pPr rtl="0" indent="0" marL="914400">
              <a:spcBef>
                <a:spcPts val="0"/>
              </a:spcBef>
              <a:buFont typeface="Calibri"/>
              <a:buNone/>
              <a:defRPr b="1" sz="1800"/>
            </a:lvl3pPr>
            <a:lvl4pPr rtl="0" indent="0" marL="1371600">
              <a:spcBef>
                <a:spcPts val="0"/>
              </a:spcBef>
              <a:buFont typeface="Calibri"/>
              <a:buNone/>
              <a:defRPr b="1" sz="1600"/>
            </a:lvl4pPr>
            <a:lvl5pPr rtl="0" indent="0" marL="1828800">
              <a:spcBef>
                <a:spcPts val="0"/>
              </a:spcBef>
              <a:buFont typeface="Calibri"/>
              <a:buNone/>
              <a:defRPr b="1" sz="1600"/>
            </a:lvl5pPr>
            <a:lvl6pPr rtl="0" indent="0" marL="2286000">
              <a:spcBef>
                <a:spcPts val="0"/>
              </a:spcBef>
              <a:buFont typeface="Calibri"/>
              <a:buNone/>
              <a:defRPr b="1" sz="1600"/>
            </a:lvl6pPr>
            <a:lvl7pPr rtl="0" indent="0" marL="2743200">
              <a:spcBef>
                <a:spcPts val="0"/>
              </a:spcBef>
              <a:buFont typeface="Calibri"/>
              <a:buNone/>
              <a:defRPr b="1" sz="1600"/>
            </a:lvl7pPr>
            <a:lvl8pPr rtl="0" indent="0" marL="3200400">
              <a:spcBef>
                <a:spcPts val="0"/>
              </a:spcBef>
              <a:buFont typeface="Calibri"/>
              <a:buNone/>
              <a:defRPr b="1" sz="1600"/>
            </a:lvl8pPr>
            <a:lvl9pPr rtl="0" indent="0" marL="3657600">
              <a:spcBef>
                <a:spcPts val="0"/>
              </a:spcBef>
              <a:buFont typeface="Calibri"/>
              <a:buNone/>
              <a:defRPr b="1" sz="1600"/>
            </a:lvl9pPr>
          </a:lstStyle>
          <a:p/>
        </p:txBody>
      </p:sp>
      <p:sp>
        <p:nvSpPr>
          <p:cNvPr id="56" name="Shape 56"/>
          <p:cNvSpPr txBox="1"/>
          <p:nvPr>
            <p:ph idx="2" type="body"/>
          </p:nvPr>
        </p:nvSpPr>
        <p:spPr>
          <a:xfrm>
            <a:off y="2174875" x="457200"/>
            <a:ext cy="3951287" cx="4040187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 rtl="0">
              <a:spcBef>
                <a:spcPts val="0"/>
              </a:spcBef>
              <a:defRPr sz="2400"/>
            </a:lvl1pPr>
            <a:lvl2pPr rtl="0">
              <a:spcBef>
                <a:spcPts val="0"/>
              </a:spcBef>
              <a:defRPr sz="2000"/>
            </a:lvl2pPr>
            <a:lvl3pPr rtl="0">
              <a:spcBef>
                <a:spcPts val="0"/>
              </a:spcBef>
              <a:defRPr sz="1800"/>
            </a:lvl3pPr>
            <a:lvl4pPr rtl="0">
              <a:spcBef>
                <a:spcPts val="0"/>
              </a:spcBef>
              <a:defRPr sz="1600"/>
            </a:lvl4pPr>
            <a:lvl5pPr rtl="0">
              <a:spcBef>
                <a:spcPts val="0"/>
              </a:spcBef>
              <a:defRPr sz="1600"/>
            </a:lvl5pPr>
            <a:lvl6pPr rtl="0">
              <a:spcBef>
                <a:spcPts val="0"/>
              </a:spcBef>
              <a:defRPr sz="1600"/>
            </a:lvl6pPr>
            <a:lvl7pPr rtl="0">
              <a:spcBef>
                <a:spcPts val="0"/>
              </a:spcBef>
              <a:defRPr sz="1600"/>
            </a:lvl7pPr>
            <a:lvl8pPr rtl="0">
              <a:spcBef>
                <a:spcPts val="0"/>
              </a:spcBef>
              <a:defRPr sz="1600"/>
            </a:lvl8pPr>
            <a:lvl9pPr rtl="0">
              <a:spcBef>
                <a:spcPts val="0"/>
              </a:spcBef>
              <a:defRPr sz="1600"/>
            </a:lvl9pPr>
          </a:lstStyle>
          <a:p/>
        </p:txBody>
      </p:sp>
      <p:sp>
        <p:nvSpPr>
          <p:cNvPr id="57" name="Shape 57"/>
          <p:cNvSpPr txBox="1"/>
          <p:nvPr>
            <p:ph idx="3" type="body"/>
          </p:nvPr>
        </p:nvSpPr>
        <p:spPr>
          <a:xfrm>
            <a:off y="1535112" x="4645025"/>
            <a:ext cy="639762" cx="4041774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b" anchorCtr="0"/>
          <a:lstStyle>
            <a:lvl1pPr rtl="0" indent="0" marL="0">
              <a:spcBef>
                <a:spcPts val="0"/>
              </a:spcBef>
              <a:buFont typeface="Calibri"/>
              <a:buNone/>
              <a:defRPr b="1" sz="2400"/>
            </a:lvl1pPr>
            <a:lvl2pPr rtl="0" indent="0" marL="457200">
              <a:spcBef>
                <a:spcPts val="0"/>
              </a:spcBef>
              <a:buFont typeface="Calibri"/>
              <a:buNone/>
              <a:defRPr b="1" sz="2000"/>
            </a:lvl2pPr>
            <a:lvl3pPr rtl="0" indent="0" marL="914400">
              <a:spcBef>
                <a:spcPts val="0"/>
              </a:spcBef>
              <a:buFont typeface="Calibri"/>
              <a:buNone/>
              <a:defRPr b="1" sz="1800"/>
            </a:lvl3pPr>
            <a:lvl4pPr rtl="0" indent="0" marL="1371600">
              <a:spcBef>
                <a:spcPts val="0"/>
              </a:spcBef>
              <a:buFont typeface="Calibri"/>
              <a:buNone/>
              <a:defRPr b="1" sz="1600"/>
            </a:lvl4pPr>
            <a:lvl5pPr rtl="0" indent="0" marL="1828800">
              <a:spcBef>
                <a:spcPts val="0"/>
              </a:spcBef>
              <a:buFont typeface="Calibri"/>
              <a:buNone/>
              <a:defRPr b="1" sz="1600"/>
            </a:lvl5pPr>
            <a:lvl6pPr rtl="0" indent="0" marL="2286000">
              <a:spcBef>
                <a:spcPts val="0"/>
              </a:spcBef>
              <a:buFont typeface="Calibri"/>
              <a:buNone/>
              <a:defRPr b="1" sz="1600"/>
            </a:lvl6pPr>
            <a:lvl7pPr rtl="0" indent="0" marL="2743200">
              <a:spcBef>
                <a:spcPts val="0"/>
              </a:spcBef>
              <a:buFont typeface="Calibri"/>
              <a:buNone/>
              <a:defRPr b="1" sz="1600"/>
            </a:lvl7pPr>
            <a:lvl8pPr rtl="0" indent="0" marL="3200400">
              <a:spcBef>
                <a:spcPts val="0"/>
              </a:spcBef>
              <a:buFont typeface="Calibri"/>
              <a:buNone/>
              <a:defRPr b="1" sz="1600"/>
            </a:lvl8pPr>
            <a:lvl9pPr rtl="0" indent="0" marL="3657600">
              <a:spcBef>
                <a:spcPts val="0"/>
              </a:spcBef>
              <a:buFont typeface="Calibri"/>
              <a:buNone/>
              <a:defRPr b="1" sz="1600"/>
            </a:lvl9pPr>
          </a:lstStyle>
          <a:p/>
        </p:txBody>
      </p:sp>
      <p:sp>
        <p:nvSpPr>
          <p:cNvPr id="58" name="Shape 58"/>
          <p:cNvSpPr txBox="1"/>
          <p:nvPr>
            <p:ph idx="4" type="body"/>
          </p:nvPr>
        </p:nvSpPr>
        <p:spPr>
          <a:xfrm>
            <a:off y="2174875" x="4645025"/>
            <a:ext cy="3951287" cx="4041774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 rtl="0">
              <a:spcBef>
                <a:spcPts val="0"/>
              </a:spcBef>
              <a:defRPr sz="2400"/>
            </a:lvl1pPr>
            <a:lvl2pPr rtl="0">
              <a:spcBef>
                <a:spcPts val="0"/>
              </a:spcBef>
              <a:defRPr sz="2000"/>
            </a:lvl2pPr>
            <a:lvl3pPr rtl="0">
              <a:spcBef>
                <a:spcPts val="0"/>
              </a:spcBef>
              <a:defRPr sz="1800"/>
            </a:lvl3pPr>
            <a:lvl4pPr rtl="0">
              <a:spcBef>
                <a:spcPts val="0"/>
              </a:spcBef>
              <a:defRPr sz="1600"/>
            </a:lvl4pPr>
            <a:lvl5pPr rtl="0">
              <a:spcBef>
                <a:spcPts val="0"/>
              </a:spcBef>
              <a:defRPr sz="1600"/>
            </a:lvl5pPr>
            <a:lvl6pPr rtl="0">
              <a:spcBef>
                <a:spcPts val="0"/>
              </a:spcBef>
              <a:defRPr sz="1600"/>
            </a:lvl6pPr>
            <a:lvl7pPr rtl="0">
              <a:spcBef>
                <a:spcPts val="0"/>
              </a:spcBef>
              <a:defRPr sz="1600"/>
            </a:lvl7pPr>
            <a:lvl8pPr rtl="0">
              <a:spcBef>
                <a:spcPts val="0"/>
              </a:spcBef>
              <a:defRPr sz="1600"/>
            </a:lvl8pPr>
            <a:lvl9pPr rtl="0">
              <a:spcBef>
                <a:spcPts val="0"/>
              </a:spcBef>
              <a:defRPr sz="1600"/>
            </a:lvl9pPr>
          </a:lstStyle>
          <a:p/>
        </p:txBody>
      </p:sp>
      <p:sp>
        <p:nvSpPr>
          <p:cNvPr id="59" name="Shape 59"/>
          <p:cNvSpPr txBox="1"/>
          <p:nvPr>
            <p:ph idx="10" type="dt"/>
          </p:nvPr>
        </p:nvSpPr>
        <p:spPr>
          <a:xfrm>
            <a:off y="6356350" x="457200"/>
            <a:ext cy="365125" cx="21335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ctr" anchorCtr="0"/>
          <a:lstStyle>
            <a:lvl1pPr algn="l" rtl="0" marR="0" indent="0" marL="0">
              <a:spcBef>
                <a:spcPts val="0"/>
              </a:spcBef>
              <a:defRPr strike="noStrike" u="none" b="0" cap="none" baseline="0" sz="120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algn="l" rtl="0" marR="0" indent="0" marL="4572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algn="l" rtl="0" marR="0" indent="0" marL="9144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algn="l" rtl="0" marR="0" indent="0" marL="13716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algn="l" rtl="0" marR="0" indent="0" marL="18288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algn="l" rtl="0" marR="0" indent="0" marL="22860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algn="l" rtl="0" marR="0" indent="0" marL="27432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algn="l" rtl="0" marR="0" indent="0" marL="32004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algn="l" rtl="0" marR="0" indent="0" marL="36576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0" name="Shape 60"/>
          <p:cNvSpPr txBox="1"/>
          <p:nvPr>
            <p:ph idx="11" type="ftr"/>
          </p:nvPr>
        </p:nvSpPr>
        <p:spPr>
          <a:xfrm>
            <a:off y="6356350" x="3124200"/>
            <a:ext cy="365125" cx="28956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ctr" anchorCtr="0"/>
          <a:lstStyle>
            <a:lvl1pPr algn="ctr" rtl="0" marR="0" indent="0" marL="0">
              <a:spcBef>
                <a:spcPts val="0"/>
              </a:spcBef>
              <a:defRPr strike="noStrike" u="none" b="0" cap="none" baseline="0" sz="120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algn="l" rtl="0" marR="0" indent="0" marL="4572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algn="l" rtl="0" marR="0" indent="0" marL="9144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algn="l" rtl="0" marR="0" indent="0" marL="13716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algn="l" rtl="0" marR="0" indent="0" marL="18288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algn="l" rtl="0" marR="0" indent="0" marL="22860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algn="l" rtl="0" marR="0" indent="0" marL="27432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algn="l" rtl="0" marR="0" indent="0" marL="32004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algn="l" rtl="0" marR="0" indent="0" marL="36576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1" name="Shape 61"/>
          <p:cNvSpPr txBox="1"/>
          <p:nvPr>
            <p:ph idx="12" type="sldNum"/>
          </p:nvPr>
        </p:nvSpPr>
        <p:spPr>
          <a:xfrm>
            <a:off y="6356350" x="6553200"/>
            <a:ext cy="365125" cx="21335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ctr" anchorCtr="0"/>
          <a:lstStyle>
            <a:lvl1pPr algn="r" rtl="0" marR="0" indent="0" marL="0">
              <a:spcBef>
                <a:spcPts val="0"/>
              </a:spcBef>
              <a:defRPr strike="noStrike" u="none" b="0" cap="none" baseline="0" sz="120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algn="l" rtl="0" marR="0" indent="0" marL="4572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algn="l" rtl="0" marR="0" indent="0" marL="9144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algn="l" rtl="0" marR="0" indent="0" marL="13716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algn="l" rtl="0" marR="0" indent="0" marL="18288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algn="l" rtl="0" marR="0" indent="0" marL="22860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algn="l" rtl="0" marR="0" indent="0" marL="27432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algn="l" rtl="0" marR="0" indent="0" marL="32004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algn="l" rtl="0" marR="0" indent="0" marL="36576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Only">
  <p:cSld name="Title Only">
    <p:spTree>
      <p:nvGrpSpPr>
        <p:cNvPr id="62" name="Shape 6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63" name="Shape 63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ctr" anchorCtr="0"/>
          <a:lstStyle>
            <a:lvl1pPr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  <p:sp>
        <p:nvSpPr>
          <p:cNvPr id="64" name="Shape 64"/>
          <p:cNvSpPr txBox="1"/>
          <p:nvPr>
            <p:ph idx="10" type="dt"/>
          </p:nvPr>
        </p:nvSpPr>
        <p:spPr>
          <a:xfrm>
            <a:off y="6356350" x="457200"/>
            <a:ext cy="365125" cx="21335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ctr" anchorCtr="0"/>
          <a:lstStyle>
            <a:lvl1pPr algn="l" rtl="0" marR="0" indent="0" marL="0">
              <a:spcBef>
                <a:spcPts val="0"/>
              </a:spcBef>
              <a:defRPr strike="noStrike" u="none" b="0" cap="none" baseline="0" sz="120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algn="l" rtl="0" marR="0" indent="0" marL="4572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algn="l" rtl="0" marR="0" indent="0" marL="9144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algn="l" rtl="0" marR="0" indent="0" marL="13716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algn="l" rtl="0" marR="0" indent="0" marL="18288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algn="l" rtl="0" marR="0" indent="0" marL="22860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algn="l" rtl="0" marR="0" indent="0" marL="27432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algn="l" rtl="0" marR="0" indent="0" marL="32004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algn="l" rtl="0" marR="0" indent="0" marL="36576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5" name="Shape 65"/>
          <p:cNvSpPr txBox="1"/>
          <p:nvPr>
            <p:ph idx="11" type="ftr"/>
          </p:nvPr>
        </p:nvSpPr>
        <p:spPr>
          <a:xfrm>
            <a:off y="6356350" x="3124200"/>
            <a:ext cy="365125" cx="28956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ctr" anchorCtr="0"/>
          <a:lstStyle>
            <a:lvl1pPr algn="ctr" rtl="0" marR="0" indent="0" marL="0">
              <a:spcBef>
                <a:spcPts val="0"/>
              </a:spcBef>
              <a:defRPr strike="noStrike" u="none" b="0" cap="none" baseline="0" sz="120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algn="l" rtl="0" marR="0" indent="0" marL="4572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algn="l" rtl="0" marR="0" indent="0" marL="9144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algn="l" rtl="0" marR="0" indent="0" marL="13716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algn="l" rtl="0" marR="0" indent="0" marL="18288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algn="l" rtl="0" marR="0" indent="0" marL="22860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algn="l" rtl="0" marR="0" indent="0" marL="27432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algn="l" rtl="0" marR="0" indent="0" marL="32004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algn="l" rtl="0" marR="0" indent="0" marL="36576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6" name="Shape 66"/>
          <p:cNvSpPr txBox="1"/>
          <p:nvPr>
            <p:ph idx="12" type="sldNum"/>
          </p:nvPr>
        </p:nvSpPr>
        <p:spPr>
          <a:xfrm>
            <a:off y="6356350" x="6553200"/>
            <a:ext cy="365125" cx="21335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ctr" anchorCtr="0"/>
          <a:lstStyle>
            <a:lvl1pPr algn="r" rtl="0" marR="0" indent="0" marL="0">
              <a:spcBef>
                <a:spcPts val="0"/>
              </a:spcBef>
              <a:defRPr strike="noStrike" u="none" b="0" cap="none" baseline="0" sz="120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algn="l" rtl="0" marR="0" indent="0" marL="4572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algn="l" rtl="0" marR="0" indent="0" marL="9144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algn="l" rtl="0" marR="0" indent="0" marL="13716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algn="l" rtl="0" marR="0" indent="0" marL="18288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algn="l" rtl="0" marR="0" indent="0" marL="22860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algn="l" rtl="0" marR="0" indent="0" marL="27432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algn="l" rtl="0" marR="0" indent="0" marL="32004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algn="l" rtl="0" marR="0" indent="0" marL="36576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blank">
  <p:cSld name="Blank">
    <p:spTree>
      <p:nvGrpSpPr>
        <p:cNvPr id="67" name="Shape 6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68" name="Shape 68"/>
          <p:cNvSpPr txBox="1"/>
          <p:nvPr>
            <p:ph idx="10" type="dt"/>
          </p:nvPr>
        </p:nvSpPr>
        <p:spPr>
          <a:xfrm>
            <a:off y="6356350" x="457200"/>
            <a:ext cy="365125" cx="21335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ctr" anchorCtr="0"/>
          <a:lstStyle>
            <a:lvl1pPr algn="l" rtl="0" marR="0" indent="0" marL="0">
              <a:spcBef>
                <a:spcPts val="0"/>
              </a:spcBef>
              <a:defRPr strike="noStrike" u="none" b="0" cap="none" baseline="0" sz="120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algn="l" rtl="0" marR="0" indent="0" marL="4572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algn="l" rtl="0" marR="0" indent="0" marL="9144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algn="l" rtl="0" marR="0" indent="0" marL="13716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algn="l" rtl="0" marR="0" indent="0" marL="18288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algn="l" rtl="0" marR="0" indent="0" marL="22860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algn="l" rtl="0" marR="0" indent="0" marL="27432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algn="l" rtl="0" marR="0" indent="0" marL="32004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algn="l" rtl="0" marR="0" indent="0" marL="36576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9" name="Shape 69"/>
          <p:cNvSpPr txBox="1"/>
          <p:nvPr>
            <p:ph idx="11" type="ftr"/>
          </p:nvPr>
        </p:nvSpPr>
        <p:spPr>
          <a:xfrm>
            <a:off y="6356350" x="3124200"/>
            <a:ext cy="365125" cx="28956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ctr" anchorCtr="0"/>
          <a:lstStyle>
            <a:lvl1pPr algn="ctr" rtl="0" marR="0" indent="0" marL="0">
              <a:spcBef>
                <a:spcPts val="0"/>
              </a:spcBef>
              <a:defRPr strike="noStrike" u="none" b="0" cap="none" baseline="0" sz="120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algn="l" rtl="0" marR="0" indent="0" marL="4572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algn="l" rtl="0" marR="0" indent="0" marL="9144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algn="l" rtl="0" marR="0" indent="0" marL="13716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algn="l" rtl="0" marR="0" indent="0" marL="18288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algn="l" rtl="0" marR="0" indent="0" marL="22860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algn="l" rtl="0" marR="0" indent="0" marL="27432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algn="l" rtl="0" marR="0" indent="0" marL="32004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algn="l" rtl="0" marR="0" indent="0" marL="36576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0" name="Shape 70"/>
          <p:cNvSpPr txBox="1"/>
          <p:nvPr>
            <p:ph idx="12" type="sldNum"/>
          </p:nvPr>
        </p:nvSpPr>
        <p:spPr>
          <a:xfrm>
            <a:off y="6356350" x="6553200"/>
            <a:ext cy="365125" cx="21335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ctr" anchorCtr="0"/>
          <a:lstStyle>
            <a:lvl1pPr algn="r" rtl="0" marR="0" indent="0" marL="0">
              <a:spcBef>
                <a:spcPts val="0"/>
              </a:spcBef>
              <a:defRPr strike="noStrike" u="none" b="0" cap="none" baseline="0" sz="120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algn="l" rtl="0" marR="0" indent="0" marL="4572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algn="l" rtl="0" marR="0" indent="0" marL="9144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algn="l" rtl="0" marR="0" indent="0" marL="13716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algn="l" rtl="0" marR="0" indent="0" marL="18288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algn="l" rtl="0" marR="0" indent="0" marL="22860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algn="l" rtl="0" marR="0" indent="0" marL="27432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algn="l" rtl="0" marR="0" indent="0" marL="32004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algn="l" rtl="0" marR="0" indent="0" marL="36576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objTx">
  <p:cSld name="OBJECT_WITH_CAPTION_TEXT">
    <p:spTree>
      <p:nvGrpSpPr>
        <p:cNvPr id="71" name="Shape 7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72" name="Shape 72"/>
          <p:cNvSpPr txBox="1"/>
          <p:nvPr>
            <p:ph type="title"/>
          </p:nvPr>
        </p:nvSpPr>
        <p:spPr>
          <a:xfrm>
            <a:off y="273050" x="457200"/>
            <a:ext cy="1162049" cx="3008313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b" anchorCtr="0"/>
          <a:lstStyle>
            <a:lvl1pPr algn="l" rtl="0">
              <a:spcBef>
                <a:spcPts val="0"/>
              </a:spcBef>
              <a:defRPr b="1" sz="2000"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  <p:sp>
        <p:nvSpPr>
          <p:cNvPr id="73" name="Shape 73"/>
          <p:cNvSpPr txBox="1"/>
          <p:nvPr>
            <p:ph idx="1" type="body"/>
          </p:nvPr>
        </p:nvSpPr>
        <p:spPr>
          <a:xfrm>
            <a:off y="273050" x="3575050"/>
            <a:ext cy="5853112" cx="511175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 rtl="0">
              <a:spcBef>
                <a:spcPts val="0"/>
              </a:spcBef>
              <a:defRPr sz="3200"/>
            </a:lvl1pPr>
            <a:lvl2pPr rtl="0">
              <a:spcBef>
                <a:spcPts val="0"/>
              </a:spcBef>
              <a:defRPr sz="2800"/>
            </a:lvl2pPr>
            <a:lvl3pPr rtl="0">
              <a:spcBef>
                <a:spcPts val="0"/>
              </a:spcBef>
              <a:defRPr sz="2400"/>
            </a:lvl3pPr>
            <a:lvl4pPr rtl="0">
              <a:spcBef>
                <a:spcPts val="0"/>
              </a:spcBef>
              <a:defRPr sz="2000"/>
            </a:lvl4pPr>
            <a:lvl5pPr rtl="0">
              <a:spcBef>
                <a:spcPts val="0"/>
              </a:spcBef>
              <a:defRPr sz="2000"/>
            </a:lvl5pPr>
            <a:lvl6pPr rtl="0">
              <a:spcBef>
                <a:spcPts val="0"/>
              </a:spcBef>
              <a:defRPr sz="2000"/>
            </a:lvl6pPr>
            <a:lvl7pPr rtl="0">
              <a:spcBef>
                <a:spcPts val="0"/>
              </a:spcBef>
              <a:defRPr sz="2000"/>
            </a:lvl7pPr>
            <a:lvl8pPr rtl="0">
              <a:spcBef>
                <a:spcPts val="0"/>
              </a:spcBef>
              <a:defRPr sz="2000"/>
            </a:lvl8pPr>
            <a:lvl9pPr rtl="0">
              <a:spcBef>
                <a:spcPts val="0"/>
              </a:spcBef>
              <a:defRPr sz="2000"/>
            </a:lvl9pPr>
          </a:lstStyle>
          <a:p/>
        </p:txBody>
      </p:sp>
      <p:sp>
        <p:nvSpPr>
          <p:cNvPr id="74" name="Shape 74"/>
          <p:cNvSpPr txBox="1"/>
          <p:nvPr>
            <p:ph idx="2" type="body"/>
          </p:nvPr>
        </p:nvSpPr>
        <p:spPr>
          <a:xfrm>
            <a:off y="1435100" x="457200"/>
            <a:ext cy="4691063" cx="3008313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 rtl="0" indent="0" marL="0">
              <a:spcBef>
                <a:spcPts val="0"/>
              </a:spcBef>
              <a:buFont typeface="Calibri"/>
              <a:buNone/>
              <a:defRPr sz="1400"/>
            </a:lvl1pPr>
            <a:lvl2pPr rtl="0" indent="0" marL="457200">
              <a:spcBef>
                <a:spcPts val="0"/>
              </a:spcBef>
              <a:buFont typeface="Calibri"/>
              <a:buNone/>
              <a:defRPr sz="1200"/>
            </a:lvl2pPr>
            <a:lvl3pPr rtl="0" indent="0" marL="914400">
              <a:spcBef>
                <a:spcPts val="0"/>
              </a:spcBef>
              <a:buFont typeface="Calibri"/>
              <a:buNone/>
              <a:defRPr sz="1000"/>
            </a:lvl3pPr>
            <a:lvl4pPr rtl="0" indent="0" marL="1371600">
              <a:spcBef>
                <a:spcPts val="0"/>
              </a:spcBef>
              <a:buFont typeface="Calibri"/>
              <a:buNone/>
              <a:defRPr sz="900"/>
            </a:lvl4pPr>
            <a:lvl5pPr rtl="0" indent="0" marL="1828800">
              <a:spcBef>
                <a:spcPts val="0"/>
              </a:spcBef>
              <a:buFont typeface="Calibri"/>
              <a:buNone/>
              <a:defRPr sz="900"/>
            </a:lvl5pPr>
            <a:lvl6pPr rtl="0" indent="0" marL="2286000">
              <a:spcBef>
                <a:spcPts val="0"/>
              </a:spcBef>
              <a:buFont typeface="Calibri"/>
              <a:buNone/>
              <a:defRPr sz="900"/>
            </a:lvl6pPr>
            <a:lvl7pPr rtl="0" indent="0" marL="2743200">
              <a:spcBef>
                <a:spcPts val="0"/>
              </a:spcBef>
              <a:buFont typeface="Calibri"/>
              <a:buNone/>
              <a:defRPr sz="900"/>
            </a:lvl7pPr>
            <a:lvl8pPr rtl="0" indent="0" marL="3200400">
              <a:spcBef>
                <a:spcPts val="0"/>
              </a:spcBef>
              <a:buFont typeface="Calibri"/>
              <a:buNone/>
              <a:defRPr sz="900"/>
            </a:lvl8pPr>
            <a:lvl9pPr rtl="0" indent="0" marL="3657600">
              <a:spcBef>
                <a:spcPts val="0"/>
              </a:spcBef>
              <a:buFont typeface="Calibri"/>
              <a:buNone/>
              <a:defRPr sz="900"/>
            </a:lvl9pPr>
          </a:lstStyle>
          <a:p/>
        </p:txBody>
      </p:sp>
      <p:sp>
        <p:nvSpPr>
          <p:cNvPr id="75" name="Shape 75"/>
          <p:cNvSpPr txBox="1"/>
          <p:nvPr>
            <p:ph idx="10" type="dt"/>
          </p:nvPr>
        </p:nvSpPr>
        <p:spPr>
          <a:xfrm>
            <a:off y="6356350" x="457200"/>
            <a:ext cy="365125" cx="21335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ctr" anchorCtr="0"/>
          <a:lstStyle>
            <a:lvl1pPr algn="l" rtl="0" marR="0" indent="0" marL="0">
              <a:spcBef>
                <a:spcPts val="0"/>
              </a:spcBef>
              <a:defRPr strike="noStrike" u="none" b="0" cap="none" baseline="0" sz="120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algn="l" rtl="0" marR="0" indent="0" marL="4572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algn="l" rtl="0" marR="0" indent="0" marL="9144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algn="l" rtl="0" marR="0" indent="0" marL="13716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algn="l" rtl="0" marR="0" indent="0" marL="18288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algn="l" rtl="0" marR="0" indent="0" marL="22860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algn="l" rtl="0" marR="0" indent="0" marL="27432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algn="l" rtl="0" marR="0" indent="0" marL="32004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algn="l" rtl="0" marR="0" indent="0" marL="36576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6" name="Shape 76"/>
          <p:cNvSpPr txBox="1"/>
          <p:nvPr>
            <p:ph idx="11" type="ftr"/>
          </p:nvPr>
        </p:nvSpPr>
        <p:spPr>
          <a:xfrm>
            <a:off y="6356350" x="3124200"/>
            <a:ext cy="365125" cx="28956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ctr" anchorCtr="0"/>
          <a:lstStyle>
            <a:lvl1pPr algn="ctr" rtl="0" marR="0" indent="0" marL="0">
              <a:spcBef>
                <a:spcPts val="0"/>
              </a:spcBef>
              <a:defRPr strike="noStrike" u="none" b="0" cap="none" baseline="0" sz="120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algn="l" rtl="0" marR="0" indent="0" marL="4572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algn="l" rtl="0" marR="0" indent="0" marL="9144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algn="l" rtl="0" marR="0" indent="0" marL="13716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algn="l" rtl="0" marR="0" indent="0" marL="18288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algn="l" rtl="0" marR="0" indent="0" marL="22860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algn="l" rtl="0" marR="0" indent="0" marL="27432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algn="l" rtl="0" marR="0" indent="0" marL="32004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algn="l" rtl="0" marR="0" indent="0" marL="36576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7" name="Shape 77"/>
          <p:cNvSpPr txBox="1"/>
          <p:nvPr>
            <p:ph idx="12" type="sldNum"/>
          </p:nvPr>
        </p:nvSpPr>
        <p:spPr>
          <a:xfrm>
            <a:off y="6356350" x="6553200"/>
            <a:ext cy="365125" cx="21335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ctr" anchorCtr="0"/>
          <a:lstStyle>
            <a:lvl1pPr algn="r" rtl="0" marR="0" indent="0" marL="0">
              <a:spcBef>
                <a:spcPts val="0"/>
              </a:spcBef>
              <a:defRPr strike="noStrike" u="none" b="0" cap="none" baseline="0" sz="120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algn="l" rtl="0" marR="0" indent="0" marL="4572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algn="l" rtl="0" marR="0" indent="0" marL="9144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algn="l" rtl="0" marR="0" indent="0" marL="13716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algn="l" rtl="0" marR="0" indent="0" marL="18288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algn="l" rtl="0" marR="0" indent="0" marL="22860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algn="l" rtl="0" marR="0" indent="0" marL="27432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algn="l" rtl="0" marR="0" indent="0" marL="32004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algn="l" rtl="0" marR="0" indent="0" marL="36576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picTx">
  <p:cSld name="PICTURE_WITH_CAPTION_TEXT">
    <p:spTree>
      <p:nvGrpSpPr>
        <p:cNvPr id="78" name="Shape 7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79" name="Shape 79"/>
          <p:cNvSpPr txBox="1"/>
          <p:nvPr>
            <p:ph type="title"/>
          </p:nvPr>
        </p:nvSpPr>
        <p:spPr>
          <a:xfrm>
            <a:off y="4800600" x="1792288"/>
            <a:ext cy="566737" cx="54863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b" anchorCtr="0"/>
          <a:lstStyle>
            <a:lvl1pPr algn="l" rtl="0">
              <a:spcBef>
                <a:spcPts val="0"/>
              </a:spcBef>
              <a:defRPr b="1" sz="2000"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  <p:sp>
        <p:nvSpPr>
          <p:cNvPr id="80" name="Shape 80"/>
          <p:cNvSpPr/>
          <p:nvPr>
            <p:ph idx="2" type="pic"/>
          </p:nvPr>
        </p:nvSpPr>
        <p:spPr>
          <a:xfrm>
            <a:off y="612775" x="1792288"/>
            <a:ext cy="4114800" cx="54863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ctr" anchorCtr="0"/>
          <a:lstStyle>
            <a:lvl1pPr algn="l" rtl="0" marR="0" indent="0" marL="0">
              <a:spcBef>
                <a:spcPts val="0"/>
              </a:spcBef>
              <a:buClr>
                <a:srgbClr val="888888"/>
              </a:buClr>
              <a:buFont typeface="Calibri"/>
              <a:buNone/>
              <a:defRPr strike="noStrike" u="none" b="0" cap="none" baseline="0" sz="320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algn="l" rtl="0" marR="0" indent="0" marL="457200">
              <a:spcBef>
                <a:spcPts val="0"/>
              </a:spcBef>
              <a:buClr>
                <a:schemeClr val="dk1"/>
              </a:buClr>
              <a:buFont typeface="Calibri"/>
              <a:buNone/>
              <a:defRPr strike="noStrike" u="none" b="0" cap="none" baseline="0" sz="2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algn="l" rtl="0" marR="0" indent="0" marL="914400">
              <a:spcBef>
                <a:spcPts val="0"/>
              </a:spcBef>
              <a:buClr>
                <a:schemeClr val="dk1"/>
              </a:buClr>
              <a:buFont typeface="Calibri"/>
              <a:buNone/>
              <a:defRPr strike="noStrike" u="none" b="0" cap="none" baseline="0" sz="24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algn="l" rtl="0" marR="0" indent="0" marL="1371600">
              <a:spcBef>
                <a:spcPts val="0"/>
              </a:spcBef>
              <a:buClr>
                <a:schemeClr val="dk1"/>
              </a:buClr>
              <a:buFont typeface="Calibri"/>
              <a:buNone/>
              <a:defRPr strike="noStrike" u="none" b="0" cap="none" baseline="0" sz="20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algn="l" rtl="0" marR="0" indent="0" marL="1828800">
              <a:spcBef>
                <a:spcPts val="0"/>
              </a:spcBef>
              <a:buClr>
                <a:schemeClr val="dk1"/>
              </a:buClr>
              <a:buFont typeface="Calibri"/>
              <a:buNone/>
              <a:defRPr strike="noStrike" u="none" b="0" cap="none" baseline="0" sz="20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algn="l" rtl="0" marR="0" indent="0" marL="2286000">
              <a:spcBef>
                <a:spcPts val="0"/>
              </a:spcBef>
              <a:buClr>
                <a:schemeClr val="dk1"/>
              </a:buClr>
              <a:buFont typeface="Calibri"/>
              <a:buNone/>
              <a:defRPr strike="noStrike" u="none" b="0" cap="none" baseline="0" sz="20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algn="l" rtl="0" marR="0" indent="0" marL="2743200">
              <a:spcBef>
                <a:spcPts val="0"/>
              </a:spcBef>
              <a:buClr>
                <a:schemeClr val="dk1"/>
              </a:buClr>
              <a:buFont typeface="Calibri"/>
              <a:buNone/>
              <a:defRPr strike="noStrike" u="none" b="0" cap="none" baseline="0" sz="20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algn="l" rtl="0" marR="0" indent="0" marL="3200400">
              <a:spcBef>
                <a:spcPts val="0"/>
              </a:spcBef>
              <a:buClr>
                <a:schemeClr val="dk1"/>
              </a:buClr>
              <a:buFont typeface="Calibri"/>
              <a:buNone/>
              <a:defRPr strike="noStrike" u="none" b="0" cap="none" baseline="0" sz="20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algn="l" rtl="0" marR="0" indent="0" marL="3657600">
              <a:spcBef>
                <a:spcPts val="0"/>
              </a:spcBef>
              <a:buClr>
                <a:schemeClr val="dk1"/>
              </a:buClr>
              <a:buFont typeface="Calibri"/>
              <a:buNone/>
              <a:defRPr strike="noStrike" u="none" b="0" cap="none" baseline="0" sz="20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1" name="Shape 81"/>
          <p:cNvSpPr txBox="1"/>
          <p:nvPr>
            <p:ph idx="1" type="body"/>
          </p:nvPr>
        </p:nvSpPr>
        <p:spPr>
          <a:xfrm>
            <a:off y="5367337" x="1792288"/>
            <a:ext cy="804861" cx="54863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 rtl="0" indent="0" marL="0">
              <a:spcBef>
                <a:spcPts val="0"/>
              </a:spcBef>
              <a:buFont typeface="Calibri"/>
              <a:buNone/>
              <a:defRPr sz="1400"/>
            </a:lvl1pPr>
            <a:lvl2pPr rtl="0" indent="0" marL="457200">
              <a:spcBef>
                <a:spcPts val="0"/>
              </a:spcBef>
              <a:buFont typeface="Calibri"/>
              <a:buNone/>
              <a:defRPr sz="1200"/>
            </a:lvl2pPr>
            <a:lvl3pPr rtl="0" indent="0" marL="914400">
              <a:spcBef>
                <a:spcPts val="0"/>
              </a:spcBef>
              <a:buFont typeface="Calibri"/>
              <a:buNone/>
              <a:defRPr sz="1000"/>
            </a:lvl3pPr>
            <a:lvl4pPr rtl="0" indent="0" marL="1371600">
              <a:spcBef>
                <a:spcPts val="0"/>
              </a:spcBef>
              <a:buFont typeface="Calibri"/>
              <a:buNone/>
              <a:defRPr sz="900"/>
            </a:lvl4pPr>
            <a:lvl5pPr rtl="0" indent="0" marL="1828800">
              <a:spcBef>
                <a:spcPts val="0"/>
              </a:spcBef>
              <a:buFont typeface="Calibri"/>
              <a:buNone/>
              <a:defRPr sz="900"/>
            </a:lvl5pPr>
            <a:lvl6pPr rtl="0" indent="0" marL="2286000">
              <a:spcBef>
                <a:spcPts val="0"/>
              </a:spcBef>
              <a:buFont typeface="Calibri"/>
              <a:buNone/>
              <a:defRPr sz="900"/>
            </a:lvl6pPr>
            <a:lvl7pPr rtl="0" indent="0" marL="2743200">
              <a:spcBef>
                <a:spcPts val="0"/>
              </a:spcBef>
              <a:buFont typeface="Calibri"/>
              <a:buNone/>
              <a:defRPr sz="900"/>
            </a:lvl7pPr>
            <a:lvl8pPr rtl="0" indent="0" marL="3200400">
              <a:spcBef>
                <a:spcPts val="0"/>
              </a:spcBef>
              <a:buFont typeface="Calibri"/>
              <a:buNone/>
              <a:defRPr sz="900"/>
            </a:lvl8pPr>
            <a:lvl9pPr rtl="0" indent="0" marL="3657600">
              <a:spcBef>
                <a:spcPts val="0"/>
              </a:spcBef>
              <a:buFont typeface="Calibri"/>
              <a:buNone/>
              <a:defRPr sz="900"/>
            </a:lvl9pPr>
          </a:lstStyle>
          <a:p/>
        </p:txBody>
      </p:sp>
      <p:sp>
        <p:nvSpPr>
          <p:cNvPr id="82" name="Shape 82"/>
          <p:cNvSpPr txBox="1"/>
          <p:nvPr>
            <p:ph idx="10" type="dt"/>
          </p:nvPr>
        </p:nvSpPr>
        <p:spPr>
          <a:xfrm>
            <a:off y="6356350" x="457200"/>
            <a:ext cy="365125" cx="21335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ctr" anchorCtr="0"/>
          <a:lstStyle>
            <a:lvl1pPr algn="l" rtl="0" marR="0" indent="0" marL="0">
              <a:spcBef>
                <a:spcPts val="0"/>
              </a:spcBef>
              <a:defRPr strike="noStrike" u="none" b="0" cap="none" baseline="0" sz="120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algn="l" rtl="0" marR="0" indent="0" marL="4572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algn="l" rtl="0" marR="0" indent="0" marL="9144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algn="l" rtl="0" marR="0" indent="0" marL="13716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algn="l" rtl="0" marR="0" indent="0" marL="18288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algn="l" rtl="0" marR="0" indent="0" marL="22860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algn="l" rtl="0" marR="0" indent="0" marL="27432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algn="l" rtl="0" marR="0" indent="0" marL="32004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algn="l" rtl="0" marR="0" indent="0" marL="36576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3" name="Shape 83"/>
          <p:cNvSpPr txBox="1"/>
          <p:nvPr>
            <p:ph idx="11" type="ftr"/>
          </p:nvPr>
        </p:nvSpPr>
        <p:spPr>
          <a:xfrm>
            <a:off y="6356350" x="3124200"/>
            <a:ext cy="365125" cx="28956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ctr" anchorCtr="0"/>
          <a:lstStyle>
            <a:lvl1pPr algn="ctr" rtl="0" marR="0" indent="0" marL="0">
              <a:spcBef>
                <a:spcPts val="0"/>
              </a:spcBef>
              <a:defRPr strike="noStrike" u="none" b="0" cap="none" baseline="0" sz="120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algn="l" rtl="0" marR="0" indent="0" marL="4572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algn="l" rtl="0" marR="0" indent="0" marL="9144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algn="l" rtl="0" marR="0" indent="0" marL="13716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algn="l" rtl="0" marR="0" indent="0" marL="18288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algn="l" rtl="0" marR="0" indent="0" marL="22860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algn="l" rtl="0" marR="0" indent="0" marL="27432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algn="l" rtl="0" marR="0" indent="0" marL="32004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algn="l" rtl="0" marR="0" indent="0" marL="36576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4" name="Shape 84"/>
          <p:cNvSpPr txBox="1"/>
          <p:nvPr>
            <p:ph idx="12" type="sldNum"/>
          </p:nvPr>
        </p:nvSpPr>
        <p:spPr>
          <a:xfrm>
            <a:off y="6356350" x="6553200"/>
            <a:ext cy="365125" cx="21335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ctr" anchorCtr="0"/>
          <a:lstStyle>
            <a:lvl1pPr algn="r" rtl="0" marR="0" indent="0" marL="0">
              <a:spcBef>
                <a:spcPts val="0"/>
              </a:spcBef>
              <a:defRPr strike="noStrike" u="none" b="0" cap="none" baseline="0" sz="120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algn="l" rtl="0" marR="0" indent="0" marL="4572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algn="l" rtl="0" marR="0" indent="0" marL="9144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algn="l" rtl="0" marR="0" indent="0" marL="13716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algn="l" rtl="0" marR="0" indent="0" marL="18288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algn="l" rtl="0" marR="0" indent="0" marL="22860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algn="l" rtl="0" marR="0" indent="0" marL="27432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algn="l" rtl="0" marR="0" indent="0" marL="32004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algn="l" rtl="0" marR="0" indent="0" marL="36576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vertTx">
  <p:cSld name="VERTICAL_TEXT">
    <p:spTree>
      <p:nvGrpSpPr>
        <p:cNvPr id="85" name="Shape 8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86" name="Shape 86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ctr" anchorCtr="0"/>
          <a:lstStyle>
            <a:lvl1pPr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  <p:sp>
        <p:nvSpPr>
          <p:cNvPr id="87" name="Shape 87"/>
          <p:cNvSpPr txBox="1"/>
          <p:nvPr>
            <p:ph idx="1" type="body"/>
          </p:nvPr>
        </p:nvSpPr>
        <p:spPr>
          <a:xfrm rot="5400000">
            <a:off y="-251618" x="2309018"/>
            <a:ext cy="8229600" cx="4525963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 algn="l" rtl="0" indent="-222250" marL="342900">
              <a:spcBef>
                <a:spcPts val="640"/>
              </a:spcBef>
              <a:buClr>
                <a:schemeClr val="dk1"/>
              </a:buClr>
              <a:buFont typeface="Arial"/>
              <a:buChar char="●"/>
              <a:defRPr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algn="l" rtl="0" indent="-177800" marL="742950">
              <a:spcBef>
                <a:spcPts val="560"/>
              </a:spcBef>
              <a:buClr>
                <a:schemeClr val="dk1"/>
              </a:buClr>
              <a:buFont typeface="Arial"/>
              <a:buChar char="●"/>
              <a:defRPr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algn="l" rtl="0" indent="-136525" marL="1143000">
              <a:spcBef>
                <a:spcPts val="480"/>
              </a:spcBef>
              <a:buClr>
                <a:schemeClr val="dk1"/>
              </a:buClr>
              <a:buFont typeface="Arial"/>
              <a:buChar char="●"/>
              <a:def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algn="l" rtl="0" indent="-152400" marL="1600200">
              <a:spcBef>
                <a:spcPts val="400"/>
              </a:spcBef>
              <a:buClr>
                <a:schemeClr val="dk1"/>
              </a:buClr>
              <a:buFont typeface="Arial"/>
              <a:buChar char="●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algn="l" rtl="0" indent="-152400" marL="2057400">
              <a:spcBef>
                <a:spcPts val="400"/>
              </a:spcBef>
              <a:buClr>
                <a:schemeClr val="dk1"/>
              </a:buClr>
              <a:buFont typeface="Arial"/>
              <a:buChar char="●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algn="l" rtl="0" indent="-152400" marL="2514600">
              <a:spcBef>
                <a:spcPts val="400"/>
              </a:spcBef>
              <a:buClr>
                <a:schemeClr val="dk1"/>
              </a:buClr>
              <a:buFont typeface="Arial"/>
              <a:buChar char="●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algn="l" rtl="0" indent="-152400" marL="2971800">
              <a:spcBef>
                <a:spcPts val="400"/>
              </a:spcBef>
              <a:buClr>
                <a:schemeClr val="dk1"/>
              </a:buClr>
              <a:buFont typeface="Arial"/>
              <a:buChar char="●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algn="l" rtl="0" indent="-152400" marL="3429000">
              <a:spcBef>
                <a:spcPts val="400"/>
              </a:spcBef>
              <a:buClr>
                <a:schemeClr val="dk1"/>
              </a:buClr>
              <a:buFont typeface="Arial"/>
              <a:buChar char="●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algn="l" rtl="0" indent="-152400" marL="3886200">
              <a:spcBef>
                <a:spcPts val="400"/>
              </a:spcBef>
              <a:buClr>
                <a:schemeClr val="dk1"/>
              </a:buClr>
              <a:buFont typeface="Arial"/>
              <a:buChar char="●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8" name="Shape 88"/>
          <p:cNvSpPr txBox="1"/>
          <p:nvPr>
            <p:ph idx="10" type="dt"/>
          </p:nvPr>
        </p:nvSpPr>
        <p:spPr>
          <a:xfrm>
            <a:off y="6356350" x="457200"/>
            <a:ext cy="365125" cx="21335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ctr" anchorCtr="0"/>
          <a:lstStyle>
            <a:lvl1pPr algn="l" rtl="0" marR="0" indent="0" marL="0">
              <a:spcBef>
                <a:spcPts val="0"/>
              </a:spcBef>
              <a:defRPr strike="noStrike" u="none" b="0" cap="none" baseline="0" sz="120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algn="l" rtl="0" marR="0" indent="0" marL="4572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algn="l" rtl="0" marR="0" indent="0" marL="9144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algn="l" rtl="0" marR="0" indent="0" marL="13716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algn="l" rtl="0" marR="0" indent="0" marL="18288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algn="l" rtl="0" marR="0" indent="0" marL="22860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algn="l" rtl="0" marR="0" indent="0" marL="27432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algn="l" rtl="0" marR="0" indent="0" marL="32004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algn="l" rtl="0" marR="0" indent="0" marL="36576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9" name="Shape 89"/>
          <p:cNvSpPr txBox="1"/>
          <p:nvPr>
            <p:ph idx="11" type="ftr"/>
          </p:nvPr>
        </p:nvSpPr>
        <p:spPr>
          <a:xfrm>
            <a:off y="6356350" x="3124200"/>
            <a:ext cy="365125" cx="28956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ctr" anchorCtr="0"/>
          <a:lstStyle>
            <a:lvl1pPr algn="ctr" rtl="0" marR="0" indent="0" marL="0">
              <a:spcBef>
                <a:spcPts val="0"/>
              </a:spcBef>
              <a:defRPr strike="noStrike" u="none" b="0" cap="none" baseline="0" sz="120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algn="l" rtl="0" marR="0" indent="0" marL="4572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algn="l" rtl="0" marR="0" indent="0" marL="9144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algn="l" rtl="0" marR="0" indent="0" marL="13716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algn="l" rtl="0" marR="0" indent="0" marL="18288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algn="l" rtl="0" marR="0" indent="0" marL="22860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algn="l" rtl="0" marR="0" indent="0" marL="27432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algn="l" rtl="0" marR="0" indent="0" marL="32004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algn="l" rtl="0" marR="0" indent="0" marL="36576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0" name="Shape 90"/>
          <p:cNvSpPr txBox="1"/>
          <p:nvPr>
            <p:ph idx="12" type="sldNum"/>
          </p:nvPr>
        </p:nvSpPr>
        <p:spPr>
          <a:xfrm>
            <a:off y="6356350" x="6553200"/>
            <a:ext cy="365125" cx="21335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ctr" anchorCtr="0"/>
          <a:lstStyle>
            <a:lvl1pPr algn="r" rtl="0" marR="0" indent="0" marL="0">
              <a:spcBef>
                <a:spcPts val="0"/>
              </a:spcBef>
              <a:defRPr strike="noStrike" u="none" b="0" cap="none" baseline="0" sz="120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algn="l" rtl="0" marR="0" indent="0" marL="4572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algn="l" rtl="0" marR="0" indent="0" marL="9144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algn="l" rtl="0" marR="0" indent="0" marL="13716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algn="l" rtl="0" marR="0" indent="0" marL="18288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algn="l" rtl="0" marR="0" indent="0" marL="22860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algn="l" rtl="0" marR="0" indent="0" marL="27432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algn="l" rtl="0" marR="0" indent="0" marL="32004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algn="l" rtl="0" marR="0" indent="0" marL="36576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vertTitleAndTx">
  <p:cSld name="VERTICAL_TITLE_AND_VERTICAL_TEXT">
    <p:spTree>
      <p:nvGrpSpPr>
        <p:cNvPr id="91" name="Shape 9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92" name="Shape 92"/>
          <p:cNvSpPr txBox="1"/>
          <p:nvPr>
            <p:ph type="title"/>
          </p:nvPr>
        </p:nvSpPr>
        <p:spPr>
          <a:xfrm rot="5400000">
            <a:off y="2171700" x="4732337"/>
            <a:ext cy="2057400" cx="5851525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ctr" anchorCtr="0"/>
          <a:lstStyle>
            <a:lvl1pPr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  <p:sp>
        <p:nvSpPr>
          <p:cNvPr id="93" name="Shape 93"/>
          <p:cNvSpPr txBox="1"/>
          <p:nvPr>
            <p:ph idx="1" type="body"/>
          </p:nvPr>
        </p:nvSpPr>
        <p:spPr>
          <a:xfrm rot="5400000">
            <a:off y="190500" x="541337"/>
            <a:ext cy="6019799" cx="5851525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 algn="l" rtl="0" indent="-222250" marL="342900">
              <a:spcBef>
                <a:spcPts val="640"/>
              </a:spcBef>
              <a:buClr>
                <a:schemeClr val="dk1"/>
              </a:buClr>
              <a:buFont typeface="Arial"/>
              <a:buChar char="●"/>
              <a:defRPr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algn="l" rtl="0" indent="-177800" marL="742950">
              <a:spcBef>
                <a:spcPts val="560"/>
              </a:spcBef>
              <a:buClr>
                <a:schemeClr val="dk1"/>
              </a:buClr>
              <a:buFont typeface="Arial"/>
              <a:buChar char="●"/>
              <a:defRPr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algn="l" rtl="0" indent="-136525" marL="1143000">
              <a:spcBef>
                <a:spcPts val="480"/>
              </a:spcBef>
              <a:buClr>
                <a:schemeClr val="dk1"/>
              </a:buClr>
              <a:buFont typeface="Arial"/>
              <a:buChar char="●"/>
              <a:def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algn="l" rtl="0" indent="-152400" marL="1600200">
              <a:spcBef>
                <a:spcPts val="400"/>
              </a:spcBef>
              <a:buClr>
                <a:schemeClr val="dk1"/>
              </a:buClr>
              <a:buFont typeface="Arial"/>
              <a:buChar char="●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algn="l" rtl="0" indent="-152400" marL="2057400">
              <a:spcBef>
                <a:spcPts val="400"/>
              </a:spcBef>
              <a:buClr>
                <a:schemeClr val="dk1"/>
              </a:buClr>
              <a:buFont typeface="Arial"/>
              <a:buChar char="●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algn="l" rtl="0" indent="-152400" marL="2514600">
              <a:spcBef>
                <a:spcPts val="400"/>
              </a:spcBef>
              <a:buClr>
                <a:schemeClr val="dk1"/>
              </a:buClr>
              <a:buFont typeface="Arial"/>
              <a:buChar char="●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algn="l" rtl="0" indent="-152400" marL="2971800">
              <a:spcBef>
                <a:spcPts val="400"/>
              </a:spcBef>
              <a:buClr>
                <a:schemeClr val="dk1"/>
              </a:buClr>
              <a:buFont typeface="Arial"/>
              <a:buChar char="●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algn="l" rtl="0" indent="-152400" marL="3429000">
              <a:spcBef>
                <a:spcPts val="400"/>
              </a:spcBef>
              <a:buClr>
                <a:schemeClr val="dk1"/>
              </a:buClr>
              <a:buFont typeface="Arial"/>
              <a:buChar char="●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algn="l" rtl="0" indent="-152400" marL="3886200">
              <a:spcBef>
                <a:spcPts val="400"/>
              </a:spcBef>
              <a:buClr>
                <a:schemeClr val="dk1"/>
              </a:buClr>
              <a:buFont typeface="Arial"/>
              <a:buChar char="●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4" name="Shape 94"/>
          <p:cNvSpPr txBox="1"/>
          <p:nvPr>
            <p:ph idx="10" type="dt"/>
          </p:nvPr>
        </p:nvSpPr>
        <p:spPr>
          <a:xfrm>
            <a:off y="6356350" x="457200"/>
            <a:ext cy="365125" cx="21335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ctr" anchorCtr="0"/>
          <a:lstStyle>
            <a:lvl1pPr algn="l" rtl="0" marR="0" indent="0" marL="0">
              <a:spcBef>
                <a:spcPts val="0"/>
              </a:spcBef>
              <a:defRPr strike="noStrike" u="none" b="0" cap="none" baseline="0" sz="120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algn="l" rtl="0" marR="0" indent="0" marL="4572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algn="l" rtl="0" marR="0" indent="0" marL="9144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algn="l" rtl="0" marR="0" indent="0" marL="13716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algn="l" rtl="0" marR="0" indent="0" marL="18288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algn="l" rtl="0" marR="0" indent="0" marL="22860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algn="l" rtl="0" marR="0" indent="0" marL="27432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algn="l" rtl="0" marR="0" indent="0" marL="32004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algn="l" rtl="0" marR="0" indent="0" marL="36576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5" name="Shape 95"/>
          <p:cNvSpPr txBox="1"/>
          <p:nvPr>
            <p:ph idx="11" type="ftr"/>
          </p:nvPr>
        </p:nvSpPr>
        <p:spPr>
          <a:xfrm>
            <a:off y="6356350" x="3124200"/>
            <a:ext cy="365125" cx="28956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ctr" anchorCtr="0"/>
          <a:lstStyle>
            <a:lvl1pPr algn="ctr" rtl="0" marR="0" indent="0" marL="0">
              <a:spcBef>
                <a:spcPts val="0"/>
              </a:spcBef>
              <a:defRPr strike="noStrike" u="none" b="0" cap="none" baseline="0" sz="120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algn="l" rtl="0" marR="0" indent="0" marL="4572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algn="l" rtl="0" marR="0" indent="0" marL="9144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algn="l" rtl="0" marR="0" indent="0" marL="13716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algn="l" rtl="0" marR="0" indent="0" marL="18288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algn="l" rtl="0" marR="0" indent="0" marL="22860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algn="l" rtl="0" marR="0" indent="0" marL="27432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algn="l" rtl="0" marR="0" indent="0" marL="32004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algn="l" rtl="0" marR="0" indent="0" marL="36576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6" name="Shape 96"/>
          <p:cNvSpPr txBox="1"/>
          <p:nvPr>
            <p:ph idx="12" type="sldNum"/>
          </p:nvPr>
        </p:nvSpPr>
        <p:spPr>
          <a:xfrm>
            <a:off y="6356350" x="6553200"/>
            <a:ext cy="365125" cx="21335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ctr" anchorCtr="0"/>
          <a:lstStyle>
            <a:lvl1pPr algn="r" rtl="0" marR="0" indent="0" marL="0">
              <a:spcBef>
                <a:spcPts val="0"/>
              </a:spcBef>
              <a:defRPr strike="noStrike" u="none" b="0" cap="none" baseline="0" sz="120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algn="l" rtl="0" marR="0" indent="0" marL="4572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algn="l" rtl="0" marR="0" indent="0" marL="9144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algn="l" rtl="0" marR="0" indent="0" marL="13716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algn="l" rtl="0" marR="0" indent="0" marL="18288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algn="l" rtl="0" marR="0" indent="0" marL="22860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algn="l" rtl="0" marR="0" indent="0" marL="27432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algn="l" rtl="0" marR="0" indent="0" marL="32004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algn="l" rtl="0" marR="0" indent="0" marL="36576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Target="../slideLayouts/slideLayout2.xml" Type="http://schemas.openxmlformats.org/officeDocument/2006/relationships/slideLayout" Id="rId2"/><Relationship Target="../slideLayouts/slideLayout1.xml" Type="http://schemas.openxmlformats.org/officeDocument/2006/relationships/slideLayout" Id="rId1"/><Relationship Target="../slideLayouts/slideLayout4.xml" Type="http://schemas.openxmlformats.org/officeDocument/2006/relationships/slideLayout" Id="rId4"/><Relationship Target="../slideLayouts/slideLayout3.xml" Type="http://schemas.openxmlformats.org/officeDocument/2006/relationships/slideLayout" Id="rId3"/><Relationship Target="../slideLayouts/slideLayout6.xml" Type="http://schemas.openxmlformats.org/officeDocument/2006/relationships/slideLayout" Id="rId6"/><Relationship Target="../slideLayouts/slideLayout5.xml" Type="http://schemas.openxmlformats.org/officeDocument/2006/relationships/slideLayout" Id="rId5"/><Relationship Target="../theme/theme3.xml" Type="http://schemas.openxmlformats.org/officeDocument/2006/relationships/theme" Id="rId7"/></Relationships>
</file>

<file path=ppt/slideMasters/_rels/slideMaster2.xml.rels><?xml version="1.0" encoding="UTF-8" standalone="yes"?><Relationships xmlns="http://schemas.openxmlformats.org/package/2006/relationships"><Relationship Target="../theme/theme2.xml" Type="http://schemas.openxmlformats.org/officeDocument/2006/relationships/theme" Id="rId12"/><Relationship Target="../slideLayouts/slideLayout8.xml" Type="http://schemas.openxmlformats.org/officeDocument/2006/relationships/slideLayout" Id="rId2"/><Relationship Target="../slideLayouts/slideLayout7.xml" Type="http://schemas.openxmlformats.org/officeDocument/2006/relationships/slideLayout" Id="rId1"/><Relationship Target="../slideLayouts/slideLayout16.xml" Type="http://schemas.openxmlformats.org/officeDocument/2006/relationships/slideLayout" Id="rId10"/><Relationship Target="../slideLayouts/slideLayout10.xml" Type="http://schemas.openxmlformats.org/officeDocument/2006/relationships/slideLayout" Id="rId4"/><Relationship Target="../slideLayouts/slideLayout17.xml" Type="http://schemas.openxmlformats.org/officeDocument/2006/relationships/slideLayout" Id="rId11"/><Relationship Target="../slideLayouts/slideLayout9.xml" Type="http://schemas.openxmlformats.org/officeDocument/2006/relationships/slideLayout" Id="rId3"/><Relationship Target="../slideLayouts/slideLayout15.xml" Type="http://schemas.openxmlformats.org/officeDocument/2006/relationships/slideLayout" Id="rId9"/><Relationship Target="../slideLayouts/slideLayout12.xml" Type="http://schemas.openxmlformats.org/officeDocument/2006/relationships/slideLayout" Id="rId6"/><Relationship Target="../slideLayouts/slideLayout11.xml" Type="http://schemas.openxmlformats.org/officeDocument/2006/relationships/slideLayout" Id="rId5"/><Relationship Target="../slideLayouts/slideLayout14.xml" Type="http://schemas.openxmlformats.org/officeDocument/2006/relationships/slideLayout" Id="rId8"/><Relationship Target="../slideLayouts/slideLayout13.xml" Type="http://schemas.openxmlformats.org/officeDocument/2006/relationships/slideLayout" Id="rId7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4" name="Shape 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" name="Shape 5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</p:spPr>
        <p:txBody>
          <a:bodyPr bIns="91425" rIns="91425" lIns="91425" tIns="91425" anchor="b" anchorCtr="0"/>
          <a:lstStyle>
            <a:lvl1pPr marL="0">
              <a:spcBef>
                <a:spcPts val="0"/>
              </a:spcBef>
              <a:buClr>
                <a:schemeClr val="dk1"/>
              </a:buClr>
              <a:buSzPct val="100000"/>
              <a:buNone/>
              <a:defRPr b="1" sz="3600">
                <a:solidFill>
                  <a:schemeClr val="dk1"/>
                </a:solidFill>
              </a:defRPr>
            </a:lvl1pPr>
            <a:lvl2pPr indent="228600" marL="0">
              <a:spcBef>
                <a:spcPts val="0"/>
              </a:spcBef>
              <a:buClr>
                <a:schemeClr val="dk1"/>
              </a:buClr>
              <a:buSzPct val="100000"/>
              <a:buNone/>
              <a:defRPr b="1" sz="3600">
                <a:solidFill>
                  <a:schemeClr val="dk1"/>
                </a:solidFill>
              </a:defRPr>
            </a:lvl2pPr>
            <a:lvl3pPr indent="228600" marL="0">
              <a:spcBef>
                <a:spcPts val="0"/>
              </a:spcBef>
              <a:buClr>
                <a:schemeClr val="dk1"/>
              </a:buClr>
              <a:buSzPct val="100000"/>
              <a:buNone/>
              <a:defRPr b="1" sz="3600">
                <a:solidFill>
                  <a:schemeClr val="dk1"/>
                </a:solidFill>
              </a:defRPr>
            </a:lvl3pPr>
            <a:lvl4pPr indent="228600" marL="0">
              <a:spcBef>
                <a:spcPts val="0"/>
              </a:spcBef>
              <a:buClr>
                <a:schemeClr val="dk1"/>
              </a:buClr>
              <a:buSzPct val="100000"/>
              <a:buNone/>
              <a:defRPr b="1" sz="3600">
                <a:solidFill>
                  <a:schemeClr val="dk1"/>
                </a:solidFill>
              </a:defRPr>
            </a:lvl4pPr>
            <a:lvl5pPr indent="228600" marL="0">
              <a:spcBef>
                <a:spcPts val="0"/>
              </a:spcBef>
              <a:buClr>
                <a:schemeClr val="dk1"/>
              </a:buClr>
              <a:buSzPct val="100000"/>
              <a:buNone/>
              <a:defRPr b="1" sz="3600">
                <a:solidFill>
                  <a:schemeClr val="dk1"/>
                </a:solidFill>
              </a:defRPr>
            </a:lvl5pPr>
            <a:lvl6pPr indent="228600" marL="0">
              <a:spcBef>
                <a:spcPts val="0"/>
              </a:spcBef>
              <a:buClr>
                <a:schemeClr val="dk1"/>
              </a:buClr>
              <a:buSzPct val="100000"/>
              <a:buNone/>
              <a:defRPr b="1" sz="3600">
                <a:solidFill>
                  <a:schemeClr val="dk1"/>
                </a:solidFill>
              </a:defRPr>
            </a:lvl6pPr>
            <a:lvl7pPr indent="228600" marL="0">
              <a:spcBef>
                <a:spcPts val="0"/>
              </a:spcBef>
              <a:buClr>
                <a:schemeClr val="dk1"/>
              </a:buClr>
              <a:buSzPct val="100000"/>
              <a:buNone/>
              <a:defRPr b="1" sz="3600">
                <a:solidFill>
                  <a:schemeClr val="dk1"/>
                </a:solidFill>
              </a:defRPr>
            </a:lvl7pPr>
            <a:lvl8pPr indent="228600" marL="0">
              <a:spcBef>
                <a:spcPts val="0"/>
              </a:spcBef>
              <a:buClr>
                <a:schemeClr val="dk1"/>
              </a:buClr>
              <a:buSzPct val="100000"/>
              <a:buNone/>
              <a:defRPr b="1" sz="3600">
                <a:solidFill>
                  <a:schemeClr val="dk1"/>
                </a:solidFill>
              </a:defRPr>
            </a:lvl8pPr>
            <a:lvl9pPr indent="228600" marL="0">
              <a:spcBef>
                <a:spcPts val="0"/>
              </a:spcBef>
              <a:buClr>
                <a:schemeClr val="dk1"/>
              </a:buClr>
              <a:buSzPct val="100000"/>
              <a:buNone/>
              <a:defRPr b="1" sz="3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6" name="Shape 6"/>
          <p:cNvSpPr txBox="1"/>
          <p:nvPr>
            <p:ph idx="1" type="body"/>
          </p:nvPr>
        </p:nvSpPr>
        <p:spPr>
          <a:xfrm>
            <a:off y="1600200" x="457200"/>
            <a:ext cy="4967700" cx="8229600"/>
          </a:xfrm>
          <a:prstGeom prst="rect">
            <a:avLst/>
          </a:prstGeom>
        </p:spPr>
        <p:txBody>
          <a:bodyPr bIns="91425" rIns="91425" lIns="91425" tIns="91425" anchor="t" anchorCtr="0"/>
          <a:lstStyle>
            <a:lvl1pPr indent="-152400" marL="342900">
              <a:spcBef>
                <a:spcPts val="600"/>
              </a:spcBef>
              <a:buClr>
                <a:schemeClr val="dk1"/>
              </a:buClr>
              <a:buSzPct val="100000"/>
              <a:defRPr sz="3000">
                <a:solidFill>
                  <a:schemeClr val="dk1"/>
                </a:solidFill>
              </a:defRPr>
            </a:lvl1pPr>
            <a:lvl2pPr indent="-133350" marL="742950">
              <a:spcBef>
                <a:spcPts val="480"/>
              </a:spcBef>
              <a:buClr>
                <a:schemeClr val="dk1"/>
              </a:buClr>
              <a:buSzPct val="100000"/>
              <a:defRPr sz="2400">
                <a:solidFill>
                  <a:schemeClr val="dk1"/>
                </a:solidFill>
              </a:defRPr>
            </a:lvl2pPr>
            <a:lvl3pPr indent="-76200" marL="1143000">
              <a:spcBef>
                <a:spcPts val="480"/>
              </a:spcBef>
              <a:buClr>
                <a:schemeClr val="dk1"/>
              </a:buClr>
              <a:buSzPct val="100000"/>
              <a:defRPr sz="2400">
                <a:solidFill>
                  <a:schemeClr val="dk1"/>
                </a:solidFill>
              </a:defRPr>
            </a:lvl3pPr>
            <a:lvl4pPr indent="-114300" marL="1600200"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4pPr>
            <a:lvl5pPr indent="-114300" marL="2057400"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5pPr>
            <a:lvl6pPr indent="-114300" marL="2514600"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6pPr>
            <a:lvl7pPr indent="-114300" marL="2971800"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7pPr>
            <a:lvl8pPr indent="-114300" marL="3429000"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8pPr>
            <a:lvl9pPr indent="-114300" marL="3886200"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9pPr>
          </a:lstStyle>
          <a:p/>
        </p:txBody>
      </p:sp>
    </p:spTree>
  </p:cSld>
  <p:clrMap accent2="accent2" accent3="accent3" accent4="accent4" accent5="accent5" accent6="accent6" hlink="hlink" tx2="lt2" tx1="dk1" bg2="dk2" bg1="lt1" folHlink="folHlink" accent1="accent1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</p:sldLayoutIdLst>
  <p:txStyles>
    <p:titleStyle>
      <a:defPPr algn="l" rtl="0" marR="0">
        <a:lnSpc>
          <a:spcPct val="100000"/>
        </a:lnSpc>
        <a:spcBef>
          <a:spcPts val="0"/>
        </a:spcBef>
        <a:spcAft>
          <a:spcPts val="0"/>
        </a:spcAft>
      </a:defPPr>
      <a:lvl1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algn="l" rtl="0" marR="0">
        <a:lnSpc>
          <a:spcPct val="100000"/>
        </a:lnSpc>
        <a:spcBef>
          <a:spcPts val="0"/>
        </a:spcBef>
        <a:spcAft>
          <a:spcPts val="0"/>
        </a:spcAft>
      </a:defPPr>
      <a:lvl1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algn="l" rtl="0" marR="0">
        <a:lnSpc>
          <a:spcPct val="100000"/>
        </a:lnSpc>
        <a:spcBef>
          <a:spcPts val="0"/>
        </a:spcBef>
        <a:spcAft>
          <a:spcPts val="0"/>
        </a:spcAft>
      </a:defPPr>
      <a:lvl1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22" name="Shape 2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3" name="Shape 23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ctr" anchorCtr="0"/>
          <a:lstStyle>
            <a:lvl1pPr algn="ctr" rtl="0" marR="0" indent="0" mar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trike="noStrike" u="none" b="0" cap="none" baseline="0" sz="44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algn="l" rtl="0" marR="0" indent="0" marL="0">
              <a:spcBef>
                <a:spcPts val="0"/>
              </a:spcBef>
              <a:defRPr/>
            </a:lvl2pPr>
            <a:lvl3pPr algn="l" rtl="0" marR="0" indent="0" marL="0">
              <a:spcBef>
                <a:spcPts val="0"/>
              </a:spcBef>
              <a:defRPr/>
            </a:lvl3pPr>
            <a:lvl4pPr algn="l" rtl="0" marR="0" indent="0" marL="0">
              <a:spcBef>
                <a:spcPts val="0"/>
              </a:spcBef>
              <a:defRPr/>
            </a:lvl4pPr>
            <a:lvl5pPr algn="l" rtl="0" marR="0" indent="0" marL="0">
              <a:spcBef>
                <a:spcPts val="0"/>
              </a:spcBef>
              <a:defRPr/>
            </a:lvl5pPr>
            <a:lvl6pPr algn="l" rtl="0" marR="0" indent="0" marL="0">
              <a:spcBef>
                <a:spcPts val="0"/>
              </a:spcBef>
              <a:defRPr/>
            </a:lvl6pPr>
            <a:lvl7pPr algn="l" rtl="0" marR="0" indent="0" marL="0">
              <a:spcBef>
                <a:spcPts val="0"/>
              </a:spcBef>
              <a:defRPr/>
            </a:lvl7pPr>
            <a:lvl8pPr algn="l" rtl="0" marR="0" indent="0" marL="0">
              <a:spcBef>
                <a:spcPts val="0"/>
              </a:spcBef>
              <a:defRPr/>
            </a:lvl8pPr>
            <a:lvl9pPr algn="l" rtl="0" marR="0" indent="0" marL="0">
              <a:spcBef>
                <a:spcPts val="0"/>
              </a:spcBef>
              <a:defRPr/>
            </a:lvl9pPr>
          </a:lstStyle>
          <a:p/>
        </p:txBody>
      </p:sp>
      <p:sp>
        <p:nvSpPr>
          <p:cNvPr id="24" name="Shape 24"/>
          <p:cNvSpPr txBox="1"/>
          <p:nvPr>
            <p:ph idx="1" type="body"/>
          </p:nvPr>
        </p:nvSpPr>
        <p:spPr>
          <a:xfrm>
            <a:off y="1600200" x="457200"/>
            <a:ext cy="4525963" cx="82296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 algn="l" rtl="0" marR="0" indent="-222250" marL="342900">
              <a:spcBef>
                <a:spcPts val="640"/>
              </a:spcBef>
              <a:buClr>
                <a:schemeClr val="dk1"/>
              </a:buClr>
              <a:buFont typeface="Arial"/>
              <a:buChar char="●"/>
              <a:defRPr strike="noStrike" u="none" b="0" cap="none" baseline="0" sz="32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algn="l" rtl="0" marR="0" indent="-177800" marL="742950">
              <a:spcBef>
                <a:spcPts val="560"/>
              </a:spcBef>
              <a:buClr>
                <a:schemeClr val="dk1"/>
              </a:buClr>
              <a:buFont typeface="Arial"/>
              <a:buChar char="●"/>
              <a:defRPr strike="noStrike" u="none" b="0" cap="none" baseline="0" sz="2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algn="l" rtl="0" marR="0" indent="-136525" marL="1143000">
              <a:spcBef>
                <a:spcPts val="480"/>
              </a:spcBef>
              <a:buClr>
                <a:schemeClr val="dk1"/>
              </a:buClr>
              <a:buFont typeface="Arial"/>
              <a:buChar char="●"/>
              <a:defRPr strike="noStrike" u="none" b="0" cap="none" baseline="0" sz="24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algn="l" rtl="0" marR="0" indent="-152400" marL="1600200">
              <a:spcBef>
                <a:spcPts val="400"/>
              </a:spcBef>
              <a:buClr>
                <a:schemeClr val="dk1"/>
              </a:buClr>
              <a:buFont typeface="Arial"/>
              <a:buChar char="●"/>
              <a:defRPr strike="noStrike" u="none" b="0" cap="none" baseline="0" sz="20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algn="l" rtl="0" marR="0" indent="-152400" marL="2057400">
              <a:spcBef>
                <a:spcPts val="400"/>
              </a:spcBef>
              <a:buClr>
                <a:schemeClr val="dk1"/>
              </a:buClr>
              <a:buFont typeface="Arial"/>
              <a:buChar char="●"/>
              <a:defRPr strike="noStrike" u="none" b="0" cap="none" baseline="0" sz="20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algn="l" rtl="0" marR="0" indent="-152400" marL="2514600">
              <a:spcBef>
                <a:spcPts val="400"/>
              </a:spcBef>
              <a:buClr>
                <a:schemeClr val="dk1"/>
              </a:buClr>
              <a:buFont typeface="Arial"/>
              <a:buChar char="●"/>
              <a:defRPr strike="noStrike" u="none" b="0" cap="none" baseline="0" sz="20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algn="l" rtl="0" marR="0" indent="-152400" marL="2971800">
              <a:spcBef>
                <a:spcPts val="400"/>
              </a:spcBef>
              <a:buClr>
                <a:schemeClr val="dk1"/>
              </a:buClr>
              <a:buFont typeface="Arial"/>
              <a:buChar char="●"/>
              <a:defRPr strike="noStrike" u="none" b="0" cap="none" baseline="0" sz="20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algn="l" rtl="0" marR="0" indent="-152400" marL="3429000">
              <a:spcBef>
                <a:spcPts val="400"/>
              </a:spcBef>
              <a:buClr>
                <a:schemeClr val="dk1"/>
              </a:buClr>
              <a:buFont typeface="Arial"/>
              <a:buChar char="●"/>
              <a:defRPr strike="noStrike" u="none" b="0" cap="none" baseline="0" sz="20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algn="l" rtl="0" marR="0" indent="-152400" marL="3886200">
              <a:spcBef>
                <a:spcPts val="400"/>
              </a:spcBef>
              <a:buClr>
                <a:schemeClr val="dk1"/>
              </a:buClr>
              <a:buFont typeface="Arial"/>
              <a:buChar char="●"/>
              <a:defRPr strike="noStrike" u="none" b="0" cap="none" baseline="0" sz="20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5" name="Shape 25"/>
          <p:cNvSpPr txBox="1"/>
          <p:nvPr>
            <p:ph idx="10" type="dt"/>
          </p:nvPr>
        </p:nvSpPr>
        <p:spPr>
          <a:xfrm>
            <a:off y="6356350" x="457200"/>
            <a:ext cy="365125" cx="21335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ctr" anchorCtr="0"/>
          <a:lstStyle>
            <a:lvl1pPr algn="l" rtl="0" marR="0" indent="0" marL="0">
              <a:spcBef>
                <a:spcPts val="0"/>
              </a:spcBef>
              <a:defRPr strike="noStrike" u="none" b="0" cap="none" baseline="0" sz="120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algn="l" rtl="0" marR="0" indent="0" marL="4572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algn="l" rtl="0" marR="0" indent="0" marL="9144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algn="l" rtl="0" marR="0" indent="0" marL="13716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algn="l" rtl="0" marR="0" indent="0" marL="18288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algn="l" rtl="0" marR="0" indent="0" marL="22860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algn="l" rtl="0" marR="0" indent="0" marL="27432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algn="l" rtl="0" marR="0" indent="0" marL="32004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algn="l" rtl="0" marR="0" indent="0" marL="36576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6" name="Shape 26"/>
          <p:cNvSpPr txBox="1"/>
          <p:nvPr>
            <p:ph idx="11" type="ftr"/>
          </p:nvPr>
        </p:nvSpPr>
        <p:spPr>
          <a:xfrm>
            <a:off y="6356350" x="3124200"/>
            <a:ext cy="365125" cx="28956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ctr" anchorCtr="0"/>
          <a:lstStyle>
            <a:lvl1pPr algn="ctr" rtl="0" marR="0" indent="0" marL="0">
              <a:spcBef>
                <a:spcPts val="0"/>
              </a:spcBef>
              <a:defRPr strike="noStrike" u="none" b="0" cap="none" baseline="0" sz="120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algn="l" rtl="0" marR="0" indent="0" marL="4572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algn="l" rtl="0" marR="0" indent="0" marL="9144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algn="l" rtl="0" marR="0" indent="0" marL="13716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algn="l" rtl="0" marR="0" indent="0" marL="18288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algn="l" rtl="0" marR="0" indent="0" marL="22860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algn="l" rtl="0" marR="0" indent="0" marL="27432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algn="l" rtl="0" marR="0" indent="0" marL="32004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algn="l" rtl="0" marR="0" indent="0" marL="36576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7" name="Shape 27"/>
          <p:cNvSpPr txBox="1"/>
          <p:nvPr>
            <p:ph idx="12" type="sldNum"/>
          </p:nvPr>
        </p:nvSpPr>
        <p:spPr>
          <a:xfrm>
            <a:off y="6356350" x="6553200"/>
            <a:ext cy="365125" cx="21335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ctr" anchorCtr="0"/>
          <a:lstStyle>
            <a:lvl1pPr algn="r" rtl="0" marR="0" indent="0" marL="0">
              <a:spcBef>
                <a:spcPts val="0"/>
              </a:spcBef>
              <a:defRPr strike="noStrike" u="none" b="0" cap="none" baseline="0" sz="120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algn="l" rtl="0" marR="0" indent="0" marL="4572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algn="l" rtl="0" marR="0" indent="0" marL="9144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algn="l" rtl="0" marR="0" indent="0" marL="13716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algn="l" rtl="0" marR="0" indent="0" marL="18288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algn="l" rtl="0" marR="0" indent="0" marL="22860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algn="l" rtl="0" marR="0" indent="0" marL="27432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algn="l" rtl="0" marR="0" indent="0" marL="32004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algn="l" rtl="0" marR="0" indent="0" marL="3657600">
              <a:spcBef>
                <a:spcPts val="0"/>
              </a:spcBef>
              <a:defRPr strike="noStrike" u="none" b="0" cap="none" baseline="0" sz="180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 accent2="accent2" accent3="accent3" accent4="accent4" accent5="accent5" accent6="accent6" hlink="hlink" tx2="lt2" tx1="dk1" bg2="dk2" bg1="lt1" folHlink="folHlink" accent1="accent1"/>
  <p:sldLayoutIdLst>
    <p:sldLayoutId id="2147483654" r:id="rId1"/>
    <p:sldLayoutId id="2147483655" r:id="rId2"/>
    <p:sldLayoutId id="2147483656" r:id="rId3"/>
    <p:sldLayoutId id="2147483657" r:id="rId4"/>
    <p:sldLayoutId id="2147483658" r:id="rId5"/>
    <p:sldLayoutId id="2147483659" r:id="rId6"/>
    <p:sldLayoutId id="2147483660" r:id="rId7"/>
    <p:sldLayoutId id="2147483661" r:id="rId8"/>
    <p:sldLayoutId id="2147483662" r:id="rId9"/>
    <p:sldLayoutId id="2147483663" r:id="rId10"/>
    <p:sldLayoutId id="2147483664" r:id="rId11"/>
  </p:sldLayoutIdLst>
  <p:txStyles>
    <p:titleStyle>
      <a:defPPr algn="l" rtl="0" marR="0">
        <a:lnSpc>
          <a:spcPct val="100000"/>
        </a:lnSpc>
        <a:spcBef>
          <a:spcPts val="0"/>
        </a:spcBef>
        <a:spcAft>
          <a:spcPts val="0"/>
        </a:spcAft>
      </a:defPPr>
      <a:lvl1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algn="l" rtl="0" marR="0">
        <a:lnSpc>
          <a:spcPct val="100000"/>
        </a:lnSpc>
        <a:spcBef>
          <a:spcPts val="0"/>
        </a:spcBef>
        <a:spcAft>
          <a:spcPts val="0"/>
        </a:spcAft>
      </a:defPPr>
      <a:lvl1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algn="l" rtl="0" marR="0">
        <a:lnSpc>
          <a:spcPct val="100000"/>
        </a:lnSpc>
        <a:spcBef>
          <a:spcPts val="0"/>
        </a:spcBef>
        <a:spcAft>
          <a:spcPts val="0"/>
        </a:spcAft>
      </a:defPPr>
      <a:lvl1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Target="../notesSlides/notesSlide1.xml" Type="http://schemas.openxmlformats.org/officeDocument/2006/relationships/notesSlide" Id="rId2"/><Relationship Target="../slideLayouts/slideLayout1.xml" Type="http://schemas.openxmlformats.org/officeDocument/2006/relationships/slideLayout" Id="rId1"/></Relationships>
</file>

<file path=ppt/slides/_rels/slide2.xml.rels><?xml version="1.0" encoding="UTF-8" standalone="yes"?><Relationships xmlns="http://schemas.openxmlformats.org/package/2006/relationships"><Relationship Target="../notesSlides/notesSlide2.xml" Type="http://schemas.openxmlformats.org/officeDocument/2006/relationships/notesSlide" Id="rId2"/><Relationship Target="../slideLayouts/slideLayout1.xml" Type="http://schemas.openxmlformats.org/officeDocument/2006/relationships/slideLayout" Id="rId1"/><Relationship Target="http://lestvica.com.ua/work-mental-educational-value/" Type="http://schemas.openxmlformats.org/officeDocument/2006/relationships/hyperlink" TargetMode="External" Id="rId3"/></Relationships>
</file>

<file path=ppt/slides/_rels/slide3.xml.rels><?xml version="1.0" encoding="UTF-8" standalone="yes"?><Relationships xmlns="http://schemas.openxmlformats.org/package/2006/relationships"><Relationship Target="../notesSlides/notesSlide3.xml" Type="http://schemas.openxmlformats.org/officeDocument/2006/relationships/notesSlide" Id="rId2"/><Relationship Target="../slideLayouts/slideLayout2.xml" Type="http://schemas.openxmlformats.org/officeDocument/2006/relationships/slideLayout" Id="rId1"/></Relationships>
</file>

<file path=ppt/slides/_rels/slide4.xml.rels><?xml version="1.0" encoding="UTF-8" standalone="yes"?><Relationships xmlns="http://schemas.openxmlformats.org/package/2006/relationships"><Relationship Target="../notesSlides/notesSlide4.xml" Type="http://schemas.openxmlformats.org/officeDocument/2006/relationships/notesSlide" Id="rId2"/><Relationship Target="../slideLayouts/slideLayout2.xml" Type="http://schemas.openxmlformats.org/officeDocument/2006/relationships/slideLayout" Id="rId1"/></Relationships>
</file>

<file path=ppt/slides/_rels/slide5.xml.rels><?xml version="1.0" encoding="UTF-8" standalone="yes"?><Relationships xmlns="http://schemas.openxmlformats.org/package/2006/relationships"><Relationship Target="../notesSlides/notesSlide5.xml" Type="http://schemas.openxmlformats.org/officeDocument/2006/relationships/notesSlide" Id="rId2"/><Relationship Target="../slideLayouts/slideLayout2.xml" Type="http://schemas.openxmlformats.org/officeDocument/2006/relationships/slideLayout" Id="rId1"/></Relationships>
</file>

<file path=ppt/slides/_rels/slide6.xml.rels><?xml version="1.0" encoding="UTF-8" standalone="yes"?><Relationships xmlns="http://schemas.openxmlformats.org/package/2006/relationships"><Relationship Target="../notesSlides/notesSlide6.xml" Type="http://schemas.openxmlformats.org/officeDocument/2006/relationships/notesSlide" Id="rId2"/><Relationship Target="../slideLayouts/slideLayout2.xml" Type="http://schemas.openxmlformats.org/officeDocument/2006/relationships/slideLayout" Id="rId1"/></Relationships>
</file>

<file path=ppt/slides/_rels/slide7.xml.rels><?xml version="1.0" encoding="UTF-8" standalone="yes"?><Relationships xmlns="http://schemas.openxmlformats.org/package/2006/relationships"><Relationship Target="../notesSlides/notesSlide7.xml" Type="http://schemas.openxmlformats.org/officeDocument/2006/relationships/notesSlide" Id="rId2"/><Relationship Target="../slideLayouts/slideLayout2.xml" Type="http://schemas.openxmlformats.org/officeDocument/2006/relationships/slideLayout" Id="rId1"/></Relationships>
</file>

<file path=ppt/slides/_rels/slide8.xml.rels><?xml version="1.0" encoding="UTF-8" standalone="yes"?><Relationships xmlns="http://schemas.openxmlformats.org/package/2006/relationships"><Relationship Target="../notesSlides/notesSlide8.xml" Type="http://schemas.openxmlformats.org/officeDocument/2006/relationships/notesSlide" Id="rId2"/><Relationship Target="../slideLayouts/slideLayout2.xml" Type="http://schemas.openxmlformats.org/officeDocument/2006/relationships/slideLayout" Id="rId1"/><Relationship Target="http://www.koob.ru/vigodsky_v_l/" Type="http://schemas.openxmlformats.org/officeDocument/2006/relationships/hyperlink" TargetMode="External" Id="rId4"/><Relationship Target="http://www.koob.ru/vigodsky_v_l/" Type="http://schemas.openxmlformats.org/officeDocument/2006/relationships/hyperlink" TargetMode="External" Id="rId3"/></Relationships>
</file>

<file path=ppt/slides/_rels/slide9.xml.rels><?xml version="1.0" encoding="UTF-8" standalone="yes"?><Relationships xmlns="http://schemas.openxmlformats.org/package/2006/relationships"><Relationship Target="../notesSlides/notesSlide9.xml" Type="http://schemas.openxmlformats.org/officeDocument/2006/relationships/notesSlide" Id="rId2"/><Relationship Target="../slideLayouts/slideLayout2.xml" Type="http://schemas.openxmlformats.org/officeDocument/2006/relationships/slideLayout" Id="rId1"/></Relationships>
</file>

<file path=ppt/slides/_rels/slide10.xml.rels><?xml version="1.0" encoding="UTF-8" standalone="yes"?><Relationships xmlns="http://schemas.openxmlformats.org/package/2006/relationships"><Relationship Target="../notesSlides/notesSlide10.xml" Type="http://schemas.openxmlformats.org/officeDocument/2006/relationships/notesSlide" Id="rId2"/><Relationship Target="../slideLayouts/slideLayout8.xml" Type="http://schemas.openxmlformats.org/officeDocument/2006/relationships/slideLayout" Id="rId1"/></Relationships>
</file>

<file path=ppt/slides/_rels/slide11.xml.rels><?xml version="1.0" encoding="UTF-8" standalone="yes"?><Relationships xmlns="http://schemas.openxmlformats.org/package/2006/relationships"><Relationship Target="../notesSlides/notesSlide11.xml" Type="http://schemas.openxmlformats.org/officeDocument/2006/relationships/notesSlide" Id="rId2"/><Relationship Target="../slideLayouts/slideLayout2.xml" Type="http://schemas.openxmlformats.org/officeDocument/2006/relationships/slideLayout" Id="rId1"/></Relationships>
</file>

<file path=ppt/slides/_rels/slide12.xml.rels><?xml version="1.0" encoding="UTF-8" standalone="yes"?><Relationships xmlns="http://schemas.openxmlformats.org/package/2006/relationships"><Relationship Target="../notesSlides/notesSlide12.xml" Type="http://schemas.openxmlformats.org/officeDocument/2006/relationships/notesSlide" Id="rId2"/><Relationship Target="../slideLayouts/slideLayout2.xml" Type="http://schemas.openxmlformats.org/officeDocument/2006/relationships/slideLayout" Id="rId1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97" name="Shape 9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98" name="Shape 98"/>
          <p:cNvSpPr txBox="1"/>
          <p:nvPr>
            <p:ph type="ctrTitle"/>
          </p:nvPr>
        </p:nvSpPr>
        <p:spPr>
          <a:xfrm rot="-2453967">
            <a:off y="2264703" x="685765"/>
            <a:ext cy="2328595" cx="7772474"/>
          </a:xfrm>
          <a:prstGeom prst="rect">
            <a:avLst/>
          </a:prstGeom>
        </p:spPr>
        <p:txBody>
          <a:bodyPr bIns="91425" rIns="91425" lIns="91425" tIns="91425" anchor="b" anchorCtr="0">
            <a:noAutofit/>
          </a:bodyPr>
          <a:lstStyle/>
          <a:p>
            <a:pPr rtl="0" lvl="0">
              <a:spcBef>
                <a:spcPts val="0"/>
              </a:spcBef>
              <a:buNone/>
            </a:pPr>
            <a:r>
              <a:t/>
            </a:r>
            <a:endParaRPr/>
          </a:p>
          <a:p>
            <a:pPr rtl="0" lvl="0">
              <a:spcBef>
                <a:spcPts val="0"/>
              </a:spcBef>
              <a:buNone/>
            </a:pPr>
            <a:r>
              <a:rPr lang="ru"/>
              <a:t>ОПТИМАЛЬНАЯ ОБРАЗОВАТЕЛЬНАЯ</a:t>
            </a:r>
          </a:p>
          <a:p>
            <a:pPr>
              <a:spcBef>
                <a:spcPts val="0"/>
              </a:spcBef>
              <a:buNone/>
            </a:pPr>
            <a:r>
              <a:rPr lang="ru"/>
              <a:t>СРЕДА</a:t>
            </a:r>
          </a:p>
        </p:txBody>
      </p:sp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02" name="Shape 10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03" name="Shape 103"/>
          <p:cNvSpPr txBox="1"/>
          <p:nvPr>
            <p:ph type="ctrTitle"/>
          </p:nvPr>
        </p:nvSpPr>
        <p:spPr>
          <a:xfrm>
            <a:off y="697175" x="381750"/>
            <a:ext cy="3089699" cx="8380499"/>
          </a:xfrm>
          <a:prstGeom prst="rect">
            <a:avLst/>
          </a:prstGeom>
        </p:spPr>
        <p:txBody>
          <a:bodyPr bIns="91425" rIns="91425" lIns="91425" tIns="91425" anchor="b" anchorCtr="0">
            <a:noAutofit/>
          </a:bodyPr>
          <a:lstStyle/>
          <a:p>
            <a:pPr algn="just" rtl="0" lvl="0">
              <a:spcBef>
                <a:spcPts val="0"/>
              </a:spcBef>
              <a:buNone/>
            </a:pPr>
            <a:r>
              <a:rPr sz="2000" lang="ru" i="1"/>
              <a:t>“Более всего необходимо, чтобы для воспитанника сделалось невозможным то лакейское препровождение времени, когда человек остается без работы в руках, без мысли в голове, потому что в эти именно минуты портится голова, сердце и нравственность!”</a:t>
            </a:r>
          </a:p>
          <a:p>
            <a:pPr algn="just">
              <a:spcBef>
                <a:spcPts val="0"/>
              </a:spcBef>
              <a:buNone/>
            </a:pPr>
            <a:r>
              <a:rPr sz="2000" lang="ru" i="1"/>
              <a:t>“Возможность труда и любовь к нему — лучшее наследство, которое может оставить своим детям и бедный и богач.”</a:t>
            </a:r>
          </a:p>
        </p:txBody>
      </p:sp>
      <p:sp>
        <p:nvSpPr>
          <p:cNvPr id="104" name="Shape 104"/>
          <p:cNvSpPr txBox="1"/>
          <p:nvPr>
            <p:ph idx="1" type="subTitle"/>
          </p:nvPr>
        </p:nvSpPr>
        <p:spPr>
          <a:xfrm>
            <a:off y="3786737" x="685800"/>
            <a:ext cy="1046400" cx="77724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algn="r" rtl="0" lvl="0">
              <a:lnSpc>
                <a:spcPct val="115000"/>
              </a:lnSpc>
              <a:spcBef>
                <a:spcPts val="1800"/>
              </a:spcBef>
              <a:spcAft>
                <a:spcPts val="400"/>
              </a:spcAft>
              <a:buClr>
                <a:schemeClr val="dk1"/>
              </a:buClr>
              <a:buSzPct val="45833"/>
              <a:buFont typeface="Arial"/>
              <a:buNone/>
            </a:pPr>
            <a:r>
              <a:rPr u="sng" b="1" sz="2400" lang="ru">
                <a:solidFill>
                  <a:srgbClr val="000000"/>
                </a:solidFill>
                <a:hlinkClick r:id="rId3"/>
              </a:rPr>
              <a:t>К.Д.Ушинский</a:t>
            </a:r>
          </a:p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  <p:transition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08" name="Shape 10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09" name="Shape 109"/>
          <p:cNvSpPr/>
          <p:nvPr/>
        </p:nvSpPr>
        <p:spPr>
          <a:xfrm>
            <a:off y="1035100" x="551175"/>
            <a:ext cy="894600" cx="1943699"/>
          </a:xfrm>
          <a:prstGeom prst="rect">
            <a:avLst/>
          </a:prstGeom>
          <a:solidFill>
            <a:schemeClr val="lt2"/>
          </a:solidFill>
          <a:ln w="19050" cap="flat">
            <a:solidFill>
              <a:schemeClr val="dk2"/>
            </a:solidFill>
            <a:prstDash val="solid"/>
            <a:round/>
            <a:headEnd w="med" len="med" type="none"/>
            <a:tailEnd w="med" len="med" type="none"/>
          </a:ln>
        </p:spPr>
        <p:txBody>
          <a:bodyPr bIns="91425" rIns="91425" lIns="91425" tIns="91425" anchor="ctr" anchorCtr="0">
            <a:noAutofit/>
          </a:bodyPr>
          <a:lstStyle/>
          <a:p>
            <a:pPr algn="ctr">
              <a:spcBef>
                <a:spcPts val="0"/>
              </a:spcBef>
              <a:buNone/>
            </a:pPr>
            <a:r>
              <a:rPr b="1" sz="1800" lang="ru"/>
              <a:t>М.Монтессори</a:t>
            </a:r>
          </a:p>
        </p:txBody>
      </p:sp>
      <p:sp>
        <p:nvSpPr>
          <p:cNvPr id="110" name="Shape 110"/>
          <p:cNvSpPr/>
          <p:nvPr/>
        </p:nvSpPr>
        <p:spPr>
          <a:xfrm>
            <a:off y="721900" x="6454775"/>
            <a:ext cy="1207799" cx="2388000"/>
          </a:xfrm>
          <a:prstGeom prst="rect">
            <a:avLst/>
          </a:prstGeom>
          <a:solidFill>
            <a:schemeClr val="lt2"/>
          </a:solidFill>
          <a:ln w="19050" cap="flat">
            <a:solidFill>
              <a:schemeClr val="dk2"/>
            </a:solidFill>
            <a:prstDash val="solid"/>
            <a:round/>
            <a:headEnd w="med" len="med" type="none"/>
            <a:tailEnd w="med" len="med" type="none"/>
          </a:ln>
        </p:spPr>
        <p:txBody>
          <a:bodyPr bIns="91425" rIns="91425" lIns="91425" tIns="91425" anchor="ctr" anchorCtr="0">
            <a:noAutofit/>
          </a:bodyPr>
          <a:lstStyle/>
          <a:p>
            <a:pPr algn="ctr" rtl="0" lvl="0">
              <a:spcBef>
                <a:spcPts val="0"/>
              </a:spcBef>
              <a:buNone/>
            </a:pPr>
            <a:r>
              <a:rPr b="1" sz="1800" lang="ru"/>
              <a:t>Боулби, Ньюфелд Теория привязанности</a:t>
            </a:r>
            <a:r>
              <a:rPr b="1" sz="2000" lang="ru"/>
              <a:t> </a:t>
            </a:r>
          </a:p>
        </p:txBody>
      </p:sp>
      <p:sp>
        <p:nvSpPr>
          <p:cNvPr id="111" name="Shape 111"/>
          <p:cNvSpPr/>
          <p:nvPr/>
        </p:nvSpPr>
        <p:spPr>
          <a:xfrm>
            <a:off y="384825" x="3229225"/>
            <a:ext cy="1207799" cx="2582400"/>
          </a:xfrm>
          <a:prstGeom prst="rect">
            <a:avLst/>
          </a:prstGeom>
          <a:solidFill>
            <a:schemeClr val="lt2"/>
          </a:solidFill>
          <a:ln w="19050" cap="flat">
            <a:solidFill>
              <a:schemeClr val="dk2"/>
            </a:solidFill>
            <a:prstDash val="solid"/>
            <a:round/>
            <a:headEnd w="med" len="med" type="none"/>
            <a:tailEnd w="med" len="med" type="none"/>
          </a:ln>
        </p:spPr>
        <p:txBody>
          <a:bodyPr bIns="91425" rIns="91425" lIns="91425" tIns="91425" anchor="ctr" anchorCtr="0">
            <a:noAutofit/>
          </a:bodyPr>
          <a:lstStyle/>
          <a:p>
            <a:pPr algn="ctr" rtl="0" lvl="0">
              <a:spcBef>
                <a:spcPts val="0"/>
              </a:spcBef>
              <a:buNone/>
            </a:pPr>
            <a:r>
              <a:rPr b="1" sz="1800" lang="ru"/>
              <a:t>М.Чиксентмихайи</a:t>
            </a:r>
          </a:p>
          <a:p>
            <a:pPr algn="ctr" rtl="0" lvl="0">
              <a:spcBef>
                <a:spcPts val="0"/>
              </a:spcBef>
              <a:buNone/>
            </a:pPr>
            <a:r>
              <a:rPr b="1" sz="1800" lang="ru"/>
              <a:t>Поток . Психология оптимального переживания</a:t>
            </a:r>
          </a:p>
        </p:txBody>
      </p:sp>
      <p:sp>
        <p:nvSpPr>
          <p:cNvPr id="112" name="Shape 112"/>
          <p:cNvSpPr/>
          <p:nvPr/>
        </p:nvSpPr>
        <p:spPr>
          <a:xfrm>
            <a:off y="5071650" x="6654250"/>
            <a:ext cy="889200" cx="2188499"/>
          </a:xfrm>
          <a:prstGeom prst="rect">
            <a:avLst/>
          </a:prstGeom>
          <a:solidFill>
            <a:schemeClr val="lt2"/>
          </a:solidFill>
          <a:ln w="19050" cap="flat">
            <a:solidFill>
              <a:schemeClr val="dk2"/>
            </a:solidFill>
            <a:prstDash val="solid"/>
            <a:round/>
            <a:headEnd w="med" len="med" type="none"/>
            <a:tailEnd w="med" len="med" type="none"/>
          </a:ln>
        </p:spPr>
        <p:txBody>
          <a:bodyPr bIns="91425" rIns="91425" lIns="91425" tIns="91425" anchor="ctr" anchorCtr="0">
            <a:noAutofit/>
          </a:bodyPr>
          <a:lstStyle/>
          <a:p>
            <a:pPr algn="ctr" rtl="0" lvl="0">
              <a:spcBef>
                <a:spcPts val="0"/>
              </a:spcBef>
              <a:buNone/>
            </a:pPr>
            <a:r>
              <a:rPr b="1" sz="1800" lang="ru"/>
              <a:t>Автоматизация процессов</a:t>
            </a:r>
          </a:p>
        </p:txBody>
      </p:sp>
      <p:sp>
        <p:nvSpPr>
          <p:cNvPr id="113" name="Shape 113"/>
          <p:cNvSpPr/>
          <p:nvPr/>
        </p:nvSpPr>
        <p:spPr>
          <a:xfrm>
            <a:off y="5068950" x="579850"/>
            <a:ext cy="894600" cx="2067000"/>
          </a:xfrm>
          <a:prstGeom prst="rect">
            <a:avLst/>
          </a:prstGeom>
          <a:solidFill>
            <a:schemeClr val="lt2"/>
          </a:solidFill>
          <a:ln w="19050" cap="flat">
            <a:solidFill>
              <a:schemeClr val="dk2"/>
            </a:solidFill>
            <a:prstDash val="solid"/>
            <a:round/>
            <a:headEnd w="med" len="med" type="none"/>
            <a:tailEnd w="med" len="med" type="none"/>
          </a:ln>
        </p:spPr>
        <p:txBody>
          <a:bodyPr bIns="91425" rIns="91425" lIns="91425" tIns="91425" anchor="ctr" anchorCtr="0">
            <a:noAutofit/>
          </a:bodyPr>
          <a:lstStyle/>
          <a:p>
            <a:pPr algn="ctr" rtl="0" lvl="0">
              <a:spcBef>
                <a:spcPts val="0"/>
              </a:spcBef>
              <a:buNone/>
            </a:pPr>
            <a:r>
              <a:rPr b="1" sz="1800" lang="ru"/>
              <a:t>Л.Выгодский </a:t>
            </a:r>
          </a:p>
        </p:txBody>
      </p:sp>
      <p:sp>
        <p:nvSpPr>
          <p:cNvPr id="114" name="Shape 114"/>
          <p:cNvSpPr/>
          <p:nvPr/>
        </p:nvSpPr>
        <p:spPr>
          <a:xfrm>
            <a:off y="5719800" x="3024300"/>
            <a:ext cy="946499" cx="3086700"/>
          </a:xfrm>
          <a:prstGeom prst="rect">
            <a:avLst/>
          </a:prstGeom>
          <a:solidFill>
            <a:schemeClr val="lt2"/>
          </a:solidFill>
          <a:ln w="19050" cap="flat">
            <a:solidFill>
              <a:schemeClr val="dk2"/>
            </a:solidFill>
            <a:prstDash val="solid"/>
            <a:round/>
            <a:headEnd w="med" len="med" type="none"/>
            <a:tailEnd w="med" len="med" type="none"/>
          </a:ln>
        </p:spPr>
        <p:txBody>
          <a:bodyPr bIns="91425" rIns="91425" lIns="91425" tIns="91425" anchor="ctr" anchorCtr="0">
            <a:noAutofit/>
          </a:bodyPr>
          <a:lstStyle/>
          <a:p>
            <a:pPr algn="ctr" rtl="0" lvl="0">
              <a:spcBef>
                <a:spcPts val="0"/>
              </a:spcBef>
              <a:buNone/>
            </a:pPr>
            <a:r>
              <a:rPr b="1" sz="1800" lang="ru"/>
              <a:t>Д.Жуков </a:t>
            </a:r>
          </a:p>
          <a:p>
            <a:pPr algn="ctr" rtl="0" lvl="0">
              <a:spcBef>
                <a:spcPts val="0"/>
              </a:spcBef>
              <a:buNone/>
            </a:pPr>
            <a:r>
              <a:rPr b="1" sz="1800" lang="ru"/>
              <a:t>Биология поведения человека</a:t>
            </a:r>
          </a:p>
        </p:txBody>
      </p:sp>
      <p:sp>
        <p:nvSpPr>
          <p:cNvPr id="115" name="Shape 115"/>
          <p:cNvSpPr/>
          <p:nvPr/>
        </p:nvSpPr>
        <p:spPr>
          <a:xfrm>
            <a:off y="2615250" x="3378000"/>
            <a:ext cy="1704599" cx="2388000"/>
          </a:xfrm>
          <a:prstGeom prst="rect">
            <a:avLst/>
          </a:prstGeom>
          <a:solidFill>
            <a:srgbClr val="FF9900"/>
          </a:solidFill>
          <a:ln w="19050" cap="flat">
            <a:solidFill>
              <a:schemeClr val="dk2"/>
            </a:solidFill>
            <a:prstDash val="solid"/>
            <a:round/>
            <a:headEnd w="med" len="med" type="none"/>
            <a:tailEnd w="med" len="med" type="none"/>
          </a:ln>
        </p:spPr>
        <p:txBody>
          <a:bodyPr bIns="91425" rIns="91425" lIns="91425" tIns="91425" anchor="ctr" anchorCtr="0">
            <a:noAutofit/>
          </a:bodyPr>
          <a:lstStyle/>
          <a:p>
            <a:pPr algn="ctr" rtl="0" lvl="0">
              <a:spcBef>
                <a:spcPts val="0"/>
              </a:spcBef>
              <a:buNone/>
            </a:pPr>
            <a:r>
              <a:rPr b="1" sz="2400" lang="ru"/>
              <a:t>Оптимальная образовательная среда</a:t>
            </a:r>
          </a:p>
          <a:p>
            <a:pPr algn="ctr" rtl="0" lvl="0">
              <a:spcBef>
                <a:spcPts val="0"/>
              </a:spcBef>
              <a:buNone/>
            </a:pPr>
            <a:r>
              <a:rPr b="1" sz="2700" lang="ru">
                <a:solidFill>
                  <a:srgbClr val="0000FF"/>
                </a:solidFill>
              </a:rPr>
              <a:t>GAME</a:t>
            </a:r>
          </a:p>
        </p:txBody>
      </p:sp>
      <p:cxnSp>
        <p:nvCxnSpPr>
          <p:cNvPr id="116" name="Shape 116"/>
          <p:cNvCxnSpPr>
            <a:stCxn id="109" idx="2"/>
          </p:cNvCxnSpPr>
          <p:nvPr/>
        </p:nvCxnSpPr>
        <p:spPr>
          <a:xfrm>
            <a:off y="1929700" x="1523024"/>
            <a:ext cy="890700" cx="1825500"/>
          </a:xfrm>
          <a:prstGeom prst="straightConnector1">
            <a:avLst/>
          </a:prstGeom>
          <a:noFill/>
          <a:ln w="114300" cap="flat">
            <a:solidFill>
              <a:srgbClr val="FF0000"/>
            </a:solidFill>
            <a:prstDash val="solid"/>
            <a:round/>
            <a:headEnd w="lg" len="lg" type="none"/>
            <a:tailEnd w="lg" len="lg" type="triangle"/>
          </a:ln>
        </p:spPr>
      </p:cxnSp>
      <p:cxnSp>
        <p:nvCxnSpPr>
          <p:cNvPr id="117" name="Shape 117"/>
          <p:cNvCxnSpPr>
            <a:stCxn id="110" idx="2"/>
          </p:cNvCxnSpPr>
          <p:nvPr/>
        </p:nvCxnSpPr>
        <p:spPr>
          <a:xfrm flipH="1">
            <a:off y="1929699" x="5811575"/>
            <a:ext cy="877800" cx="1837199"/>
          </a:xfrm>
          <a:prstGeom prst="straightConnector1">
            <a:avLst/>
          </a:prstGeom>
          <a:noFill/>
          <a:ln w="114300" cap="flat">
            <a:solidFill>
              <a:srgbClr val="FF0000"/>
            </a:solidFill>
            <a:prstDash val="solid"/>
            <a:round/>
            <a:headEnd w="lg" len="lg" type="none"/>
            <a:tailEnd w="lg" len="lg" type="triangle"/>
          </a:ln>
        </p:spPr>
      </p:cxnSp>
      <p:cxnSp>
        <p:nvCxnSpPr>
          <p:cNvPr id="118" name="Shape 118"/>
          <p:cNvCxnSpPr/>
          <p:nvPr/>
        </p:nvCxnSpPr>
        <p:spPr>
          <a:xfrm rot="10800000" flipH="1">
            <a:off y="4039074" x="1651600"/>
            <a:ext cy="1072800" cx="1722599"/>
          </a:xfrm>
          <a:prstGeom prst="straightConnector1">
            <a:avLst/>
          </a:prstGeom>
          <a:noFill/>
          <a:ln w="114300" cap="flat">
            <a:solidFill>
              <a:srgbClr val="FF0000"/>
            </a:solidFill>
            <a:prstDash val="solid"/>
            <a:round/>
            <a:headEnd w="lg" len="lg" type="none"/>
            <a:tailEnd w="lg" len="lg" type="triangle"/>
          </a:ln>
        </p:spPr>
      </p:cxnSp>
      <p:cxnSp>
        <p:nvCxnSpPr>
          <p:cNvPr id="119" name="Shape 119"/>
          <p:cNvCxnSpPr>
            <a:stCxn id="112" idx="0"/>
          </p:cNvCxnSpPr>
          <p:nvPr/>
        </p:nvCxnSpPr>
        <p:spPr>
          <a:xfrm rot="10800000">
            <a:off y="4052249" x="5811699"/>
            <a:ext cy="1019400" cx="1936800"/>
          </a:xfrm>
          <a:prstGeom prst="straightConnector1">
            <a:avLst/>
          </a:prstGeom>
          <a:noFill/>
          <a:ln w="114300" cap="flat">
            <a:solidFill>
              <a:srgbClr val="FF0000"/>
            </a:solidFill>
            <a:prstDash val="solid"/>
            <a:round/>
            <a:headEnd w="lg" len="lg" type="none"/>
            <a:tailEnd w="lg" len="lg" type="triangle"/>
          </a:ln>
        </p:spPr>
      </p:cxnSp>
      <p:cxnSp>
        <p:nvCxnSpPr>
          <p:cNvPr id="120" name="Shape 120"/>
          <p:cNvCxnSpPr>
            <a:stCxn id="111" idx="2"/>
            <a:endCxn id="115" idx="0"/>
          </p:cNvCxnSpPr>
          <p:nvPr/>
        </p:nvCxnSpPr>
        <p:spPr>
          <a:xfrm>
            <a:off y="1592624" x="4520425"/>
            <a:ext cy="1022625" cx="51574"/>
          </a:xfrm>
          <a:prstGeom prst="straightConnector1">
            <a:avLst/>
          </a:prstGeom>
          <a:noFill/>
          <a:ln w="114300" cap="flat">
            <a:solidFill>
              <a:srgbClr val="FF0000"/>
            </a:solidFill>
            <a:prstDash val="solid"/>
            <a:round/>
            <a:headEnd w="lg" len="lg" type="none"/>
            <a:tailEnd w="lg" len="lg" type="triangle"/>
          </a:ln>
        </p:spPr>
      </p:cxnSp>
      <p:cxnSp>
        <p:nvCxnSpPr>
          <p:cNvPr id="121" name="Shape 121"/>
          <p:cNvCxnSpPr>
            <a:stCxn id="114" idx="0"/>
            <a:endCxn id="115" idx="2"/>
          </p:cNvCxnSpPr>
          <p:nvPr/>
        </p:nvCxnSpPr>
        <p:spPr>
          <a:xfrm rot="10800000" flipH="1">
            <a:off y="4319849" x="4567650"/>
            <a:ext cy="1399950" cx="4349"/>
          </a:xfrm>
          <a:prstGeom prst="straightConnector1">
            <a:avLst/>
          </a:prstGeom>
          <a:noFill/>
          <a:ln w="114300" cap="flat">
            <a:solidFill>
              <a:srgbClr val="FF0000"/>
            </a:solidFill>
            <a:prstDash val="solid"/>
            <a:round/>
            <a:headEnd w="lg" len="lg" type="none"/>
            <a:tailEnd w="lg" len="lg" type="triangle"/>
          </a:ln>
        </p:spPr>
      </p:cxnSp>
      <p:sp>
        <p:nvSpPr>
          <p:cNvPr id="122" name="Shape 122"/>
          <p:cNvSpPr/>
          <p:nvPr/>
        </p:nvSpPr>
        <p:spPr>
          <a:xfrm>
            <a:off y="2982437" x="383225"/>
            <a:ext cy="894600" cx="1943699"/>
          </a:xfrm>
          <a:prstGeom prst="rect">
            <a:avLst/>
          </a:prstGeom>
          <a:solidFill>
            <a:schemeClr val="lt2"/>
          </a:solidFill>
          <a:ln w="19050" cap="flat">
            <a:solidFill>
              <a:schemeClr val="dk2"/>
            </a:solidFill>
            <a:prstDash val="solid"/>
            <a:round/>
            <a:headEnd w="med" len="med" type="none"/>
            <a:tailEnd w="med" len="med" type="none"/>
          </a:ln>
        </p:spPr>
        <p:txBody>
          <a:bodyPr bIns="91425" rIns="91425" lIns="91425" tIns="91425" anchor="ctr" anchorCtr="0">
            <a:noAutofit/>
          </a:bodyPr>
          <a:lstStyle/>
          <a:p>
            <a:pPr algn="ctr" rtl="0" lvl="0">
              <a:spcBef>
                <a:spcPts val="0"/>
              </a:spcBef>
              <a:buNone/>
            </a:pPr>
            <a:r>
              <a:rPr b="1" sz="1800" lang="ru"/>
              <a:t>К.Ушинский</a:t>
            </a:r>
          </a:p>
        </p:txBody>
      </p:sp>
      <p:sp>
        <p:nvSpPr>
          <p:cNvPr id="123" name="Shape 123"/>
          <p:cNvSpPr/>
          <p:nvPr/>
        </p:nvSpPr>
        <p:spPr>
          <a:xfrm>
            <a:off y="2615250" x="6972650"/>
            <a:ext cy="1627500" cx="2067000"/>
          </a:xfrm>
          <a:prstGeom prst="rect">
            <a:avLst/>
          </a:prstGeom>
          <a:solidFill>
            <a:schemeClr val="lt2"/>
          </a:solidFill>
          <a:ln w="19050" cap="flat">
            <a:solidFill>
              <a:schemeClr val="dk2"/>
            </a:solidFill>
            <a:prstDash val="solid"/>
            <a:round/>
            <a:headEnd w="med" len="med" type="none"/>
            <a:tailEnd w="med" len="med" type="none"/>
          </a:ln>
        </p:spPr>
        <p:txBody>
          <a:bodyPr bIns="91425" rIns="91425" lIns="91425" tIns="91425" anchor="ctr" anchorCtr="0">
            <a:noAutofit/>
          </a:bodyPr>
          <a:lstStyle/>
          <a:p>
            <a:pPr algn="ctr" rtl="0" lvl="0">
              <a:spcBef>
                <a:spcPts val="0"/>
              </a:spcBef>
              <a:buNone/>
            </a:pPr>
            <a:r>
              <a:rPr b="1" sz="1800" lang="ru"/>
              <a:t>Стандарт управления качеством </a:t>
            </a:r>
          </a:p>
          <a:p>
            <a:pPr algn="ctr" rtl="0" lvl="0">
              <a:spcBef>
                <a:spcPts val="0"/>
              </a:spcBef>
              <a:buNone/>
            </a:pPr>
            <a:r>
              <a:rPr b="1" sz="1800" lang="ru"/>
              <a:t>ISO 9001</a:t>
            </a:r>
          </a:p>
        </p:txBody>
      </p:sp>
      <p:cxnSp>
        <p:nvCxnSpPr>
          <p:cNvPr id="124" name="Shape 124"/>
          <p:cNvCxnSpPr>
            <a:endCxn id="115" idx="1"/>
          </p:cNvCxnSpPr>
          <p:nvPr/>
        </p:nvCxnSpPr>
        <p:spPr>
          <a:xfrm rot="10800000" flipH="1">
            <a:off y="3467549" x="2326799"/>
            <a:ext cy="2099" cx="1051200"/>
          </a:xfrm>
          <a:prstGeom prst="straightConnector1">
            <a:avLst/>
          </a:prstGeom>
          <a:noFill/>
          <a:ln w="114300" cap="flat">
            <a:solidFill>
              <a:srgbClr val="FF0000"/>
            </a:solidFill>
            <a:prstDash val="solid"/>
            <a:round/>
            <a:headEnd w="lg" len="lg" type="none"/>
            <a:tailEnd w="lg" len="lg" type="triangle"/>
          </a:ln>
        </p:spPr>
      </p:cxnSp>
      <p:sp>
        <p:nvSpPr>
          <p:cNvPr id="125" name="Shape 125"/>
          <p:cNvSpPr/>
          <p:nvPr/>
        </p:nvSpPr>
        <p:spPr>
          <a:xfrm>
            <a:off y="228825" x="3108200"/>
            <a:ext cy="1519800" cx="2846100"/>
          </a:xfrm>
          <a:prstGeom prst="roundRect">
            <a:avLst>
              <a:gd fmla="val 16667" name="adj"/>
            </a:avLst>
          </a:prstGeom>
          <a:noFill/>
          <a:ln w="38100" cap="flat">
            <a:solidFill>
              <a:srgbClr val="FF0000"/>
            </a:solidFill>
            <a:prstDash val="solid"/>
            <a:round/>
            <a:headEnd w="med" len="med" type="none"/>
            <a:tailEnd w="med" len="med" type="none"/>
          </a:ln>
        </p:spPr>
        <p:txBody>
          <a:bodyPr bIns="91425" rIns="91425" lIns="91425" t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cxnSp>
        <p:nvCxnSpPr>
          <p:cNvPr id="126" name="Shape 126"/>
          <p:cNvCxnSpPr>
            <a:stCxn id="123" idx="1"/>
          </p:cNvCxnSpPr>
          <p:nvPr/>
        </p:nvCxnSpPr>
        <p:spPr>
          <a:xfrm flipH="1">
            <a:off y="3429000" x="5765450"/>
            <a:ext cy="900" cx="1207199"/>
          </a:xfrm>
          <a:prstGeom prst="straightConnector1">
            <a:avLst/>
          </a:prstGeom>
          <a:noFill/>
          <a:ln w="114300" cap="flat">
            <a:solidFill>
              <a:srgbClr val="FF0000"/>
            </a:solidFill>
            <a:prstDash val="solid"/>
            <a:round/>
            <a:headEnd w="lg" len="lg" type="none"/>
            <a:tailEnd w="lg" len="lg" type="triangle"/>
          </a:ln>
        </p:spPr>
      </p:cxnSp>
    </p:spTree>
  </p:cSld>
  <p:clrMapOvr>
    <a:masterClrMapping/>
  </p:clrMapOvr>
  <p:transition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30" name="Shape 13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31" name="Shape 131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</p:spPr>
        <p:txBody>
          <a:bodyPr bIns="91425" rIns="91425" lIns="91425" tIns="91425" anchor="b" anchorCtr="0">
            <a:noAutofit/>
          </a:bodyPr>
          <a:lstStyle/>
          <a:p>
            <a:pPr algn="ctr" rtl="0" lvl="0" indent="45720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45833"/>
              <a:buFont typeface="Arial"/>
              <a:buNone/>
            </a:pPr>
            <a:r>
              <a:rPr sz="2400" lang="ru"/>
              <a:t>Цели образования:</a:t>
            </a:r>
          </a:p>
          <a:p>
            <a:pPr>
              <a:spcBef>
                <a:spcPts val="0"/>
              </a:spcBef>
              <a:buNone/>
            </a:pPr>
            <a:r>
              <a:t/>
            </a:r>
            <a:endParaRPr b="0" sz="1800"/>
          </a:p>
        </p:txBody>
      </p:sp>
      <p:sp>
        <p:nvSpPr>
          <p:cNvPr id="132" name="Shape 132"/>
          <p:cNvSpPr txBox="1"/>
          <p:nvPr>
            <p:ph idx="1" type="body"/>
          </p:nvPr>
        </p:nvSpPr>
        <p:spPr>
          <a:xfrm>
            <a:off y="1600200" x="457200"/>
            <a:ext cy="4967700" cx="82296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algn="just" rtl="0" lvl="0" indent="-342900" marL="45720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sz="1800" lang="ru"/>
              <a:t>раскрытие индивидуальных задатков личности;</a:t>
            </a:r>
          </a:p>
          <a:p>
            <a:pPr algn="just" rtl="0" lvl="0" indent="-342900" marL="45720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sz="1800" lang="ru"/>
              <a:t>приобщение к мировой и нацио­нальной культуре через освоение систематизи­рованных основ наук и искусств;</a:t>
            </a:r>
          </a:p>
          <a:p>
            <a:pPr algn="just" rtl="0" lvl="0" indent="-342900" marL="45720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sz="1800" lang="ru"/>
              <a:t>ценностное воспитание и развитие мировоз­зрения как системы ценностных ориентации и взглядов на мир, место человека в нем;</a:t>
            </a:r>
          </a:p>
          <a:p>
            <a:pPr algn="just" rtl="0" lvl="0" indent="-342900" marL="45720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sz="1800" lang="ru"/>
              <a:t>физическое и валеологическое воспитание;</a:t>
            </a:r>
          </a:p>
          <a:p>
            <a:pPr algn="just" rtl="0" lvl="0" indent="-342900" marL="45720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sz="1800" lang="ru"/>
              <a:t>общая и профессиональная подготовка к трудовой деятельности;</a:t>
            </a:r>
          </a:p>
          <a:p>
            <a:pPr algn="just" rtl="0" lvl="0" indent="-342900" marL="45720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sz="1800" lang="ru"/>
              <a:t>выведение личности на уровень самовоспи­тания и саморазвития, восприятия учебной и профессиональной деятельности как творче­ства и основы моральной, нравственной сво­боды.</a:t>
            </a:r>
          </a:p>
          <a:p>
            <a:pPr rtl="0" lvl="0">
              <a:spcBef>
                <a:spcPts val="0"/>
              </a:spcBef>
              <a:buNone/>
            </a:pPr>
            <a:r>
              <a:rPr sz="1800" lang="ru"/>
              <a:t>---------------------------------------------------------------------------------------------------------</a:t>
            </a:r>
          </a:p>
          <a:p>
            <a:pPr rtl="0" lvl="0">
              <a:spcBef>
                <a:spcPts val="0"/>
              </a:spcBef>
              <a:buNone/>
            </a:pPr>
            <a:r>
              <a:rPr b="1" sz="1800" lang="ru"/>
              <a:t>Самостоятельность.</a:t>
            </a:r>
          </a:p>
          <a:p>
            <a:pPr rtl="0" lvl="0">
              <a:spcBef>
                <a:spcPts val="0"/>
              </a:spcBef>
              <a:buNone/>
            </a:pPr>
            <a:r>
              <a:rPr b="1" sz="1800" lang="ru"/>
              <a:t>Ответственность.</a:t>
            </a:r>
          </a:p>
          <a:p>
            <a:pPr>
              <a:spcBef>
                <a:spcPts val="0"/>
              </a:spcBef>
              <a:buNone/>
            </a:pPr>
            <a:r>
              <a:rPr b="1" sz="1800" lang="ru"/>
              <a:t>Уметь быть счастливым.</a:t>
            </a:r>
          </a:p>
        </p:txBody>
      </p:sp>
    </p:spTree>
  </p:cSld>
  <p:clrMapOvr>
    <a:masterClrMapping/>
  </p:clrMapOvr>
  <p:transition spd="slow">
    <p:cut/>
  </p:transition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36" name="Shape 13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37" name="Shape 137"/>
          <p:cNvSpPr txBox="1"/>
          <p:nvPr>
            <p:ph type="title"/>
          </p:nvPr>
        </p:nvSpPr>
        <p:spPr>
          <a:xfrm>
            <a:off y="163675" x="291525"/>
            <a:ext cy="724800" cx="8700599"/>
          </a:xfrm>
          <a:prstGeom prst="rect">
            <a:avLst/>
          </a:prstGeom>
        </p:spPr>
        <p:txBody>
          <a:bodyPr bIns="91425" rIns="91425" lIns="91425" tIns="91425" anchor="b" anchorCtr="0">
            <a:noAutofit/>
          </a:bodyPr>
          <a:lstStyle/>
          <a:p>
            <a:pPr algn="l">
              <a:spcBef>
                <a:spcPts val="0"/>
              </a:spcBef>
              <a:buNone/>
            </a:pPr>
            <a:r>
              <a:rPr lang="ru"/>
              <a:t>Недостатки школьного образования:</a:t>
            </a:r>
          </a:p>
        </p:txBody>
      </p:sp>
      <p:sp>
        <p:nvSpPr>
          <p:cNvPr id="138" name="Shape 138"/>
          <p:cNvSpPr txBox="1"/>
          <p:nvPr>
            <p:ph idx="1" type="body"/>
          </p:nvPr>
        </p:nvSpPr>
        <p:spPr>
          <a:xfrm>
            <a:off y="888475" x="142650"/>
            <a:ext cy="5709600" cx="88586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rtl="0" lvl="0">
              <a:spcBef>
                <a:spcPts val="0"/>
              </a:spcBef>
              <a:buNone/>
            </a:pPr>
            <a:r>
              <a:rPr sz="2200" lang="ru"/>
              <a:t>- низкая эффективность: 5-10%;</a:t>
            </a:r>
          </a:p>
          <a:p>
            <a:pPr rtl="0" lvl="0">
              <a:spcBef>
                <a:spcPts val="0"/>
              </a:spcBef>
              <a:buNone/>
            </a:pPr>
            <a:r>
              <a:rPr sz="2200" lang="ru"/>
              <a:t>- классно-урочная система(?!);</a:t>
            </a:r>
          </a:p>
          <a:p>
            <a:pPr rtl="0" lvl="0">
              <a:spcBef>
                <a:spcPts val="0"/>
              </a:spcBef>
              <a:buNone/>
            </a:pPr>
            <a:r>
              <a:rPr sz="2200" lang="ru"/>
              <a:t>- основной инструмент  воспитания среднестатистического школьника - манипуляция;</a:t>
            </a:r>
          </a:p>
          <a:p>
            <a:pPr rtl="0" lvl="0">
              <a:spcBef>
                <a:spcPts val="0"/>
              </a:spcBef>
              <a:buNone/>
            </a:pPr>
            <a:r>
              <a:rPr sz="2200" lang="ru"/>
              <a:t>- не учитываются индивидуальные особенности детей;</a:t>
            </a:r>
          </a:p>
          <a:p>
            <a:pPr rtl="0" lvl="0">
              <a:spcBef>
                <a:spcPts val="0"/>
              </a:spcBef>
              <a:buNone/>
            </a:pPr>
            <a:r>
              <a:rPr sz="2200" lang="ru"/>
              <a:t>- сосредоточенность на усвоении знаний  в ущерб развитию черт характера;</a:t>
            </a:r>
          </a:p>
          <a:p>
            <a:pPr rtl="0" lvl="0">
              <a:spcBef>
                <a:spcPts val="0"/>
              </a:spcBef>
              <a:buNone/>
            </a:pPr>
            <a:r>
              <a:rPr sz="2200" lang="ru"/>
              <a:t>- учат не так и не тому чему необходимо для ...;</a:t>
            </a:r>
          </a:p>
          <a:p>
            <a:pPr rtl="0" lvl="0">
              <a:spcBef>
                <a:spcPts val="0"/>
              </a:spcBef>
              <a:buNone/>
            </a:pPr>
            <a:r>
              <a:rPr sz="2200" lang="ru"/>
              <a:t>- дети теряют привязанность к родителям;</a:t>
            </a:r>
          </a:p>
          <a:p>
            <a:pPr rtl="0" lvl="0">
              <a:spcBef>
                <a:spcPts val="0"/>
              </a:spcBef>
              <a:buNone/>
            </a:pPr>
            <a:r>
              <a:rPr sz="2200" lang="ru"/>
              <a:t>- дети переориентируются с родителей на подростков, почти всегда “не самых лучших”;</a:t>
            </a:r>
          </a:p>
          <a:p>
            <a:pPr rtl="0" lvl="0">
              <a:spcBef>
                <a:spcPts val="0"/>
              </a:spcBef>
              <a:buNone/>
            </a:pPr>
            <a:r>
              <a:rPr sz="2200" lang="ru"/>
              <a:t>- в значительной мере отсутствует связь между знаниями и практикой;</a:t>
            </a:r>
          </a:p>
          <a:p>
            <a:pPr>
              <a:spcBef>
                <a:spcPts val="0"/>
              </a:spcBef>
              <a:buNone/>
            </a:pPr>
            <a:r>
              <a:rPr sz="2200" lang="ru"/>
              <a:t>- среди школьных учителей почти не осталось профессионалов.</a:t>
            </a:r>
          </a:p>
        </p:txBody>
      </p:sp>
    </p:spTree>
  </p:cSld>
  <p:clrMapOvr>
    <a:masterClrMapping/>
  </p:clrMapOvr>
  <p:transition spd="slow">
    <p:cut/>
  </p:transition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42" name="Shape 14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43" name="Shape 143"/>
          <p:cNvSpPr txBox="1"/>
          <p:nvPr>
            <p:ph type="title"/>
          </p:nvPr>
        </p:nvSpPr>
        <p:spPr>
          <a:xfrm>
            <a:off y="274649" x="457200"/>
            <a:ext cy="586199" cx="8229600"/>
          </a:xfrm>
          <a:prstGeom prst="rect">
            <a:avLst/>
          </a:prstGeom>
        </p:spPr>
        <p:txBody>
          <a:bodyPr bIns="91425" rIns="91425" lIns="91425" tIns="91425" anchor="b" anchorCtr="0">
            <a:no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ru"/>
              <a:t>Образовательная среда должна:</a:t>
            </a:r>
          </a:p>
        </p:txBody>
      </p:sp>
      <p:sp>
        <p:nvSpPr>
          <p:cNvPr id="144" name="Shape 144"/>
          <p:cNvSpPr txBox="1"/>
          <p:nvPr>
            <p:ph idx="1" type="body"/>
          </p:nvPr>
        </p:nvSpPr>
        <p:spPr>
          <a:xfrm>
            <a:off y="747425" x="194350"/>
            <a:ext cy="5808900" cx="88011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rtl="0" lvl="0">
              <a:spcBef>
                <a:spcPts val="0"/>
              </a:spcBef>
              <a:buNone/>
            </a:pPr>
            <a:r>
              <a:rPr sz="2700" lang="ru"/>
              <a:t>-способствовать развитию черт характера (любознательность, благодарность, социальный интеллект, выдержка, самоконтроль, оптимизм, энергичность);</a:t>
            </a:r>
          </a:p>
          <a:p>
            <a:pPr rtl="0" lvl="0">
              <a:spcBef>
                <a:spcPts val="0"/>
              </a:spcBef>
              <a:buNone/>
            </a:pPr>
            <a:r>
              <a:rPr sz="2700" lang="ru"/>
              <a:t>-значительно повысить эффективность и результативность образования;</a:t>
            </a:r>
          </a:p>
          <a:p>
            <a:pPr rtl="0" lvl="0">
              <a:spcBef>
                <a:spcPts val="0"/>
              </a:spcBef>
              <a:buNone/>
            </a:pPr>
            <a:r>
              <a:rPr sz="2700" lang="ru"/>
              <a:t>-благоприятствовать построению индивидуальных образовательно-возрастных траекторий;</a:t>
            </a:r>
          </a:p>
          <a:p>
            <a:pPr rtl="0" lvl="0">
              <a:spcBef>
                <a:spcPts val="0"/>
              </a:spcBef>
              <a:buNone/>
            </a:pPr>
            <a:r>
              <a:rPr sz="2700" lang="ru"/>
              <a:t>-минимизировать доступность эрзац удовольствий и развлечений;</a:t>
            </a:r>
          </a:p>
          <a:p>
            <a:pPr rtl="0" lvl="0">
              <a:spcBef>
                <a:spcPts val="0"/>
              </a:spcBef>
              <a:buNone/>
            </a:pPr>
            <a:r>
              <a:rPr sz="2700" lang="ru"/>
              <a:t>-способствовать подкреплению теоретических знаний практикой;</a:t>
            </a:r>
          </a:p>
          <a:p>
            <a:pPr rtl="0" lvl="0">
              <a:spcBef>
                <a:spcPts val="0"/>
              </a:spcBef>
              <a:buNone/>
            </a:pPr>
            <a:r>
              <a:rPr sz="2700" lang="ru"/>
              <a:t>-поддерживать привязанность к родителям.</a:t>
            </a:r>
          </a:p>
        </p:txBody>
      </p:sp>
    </p:spTree>
  </p:cSld>
  <p:clrMapOvr>
    <a:masterClrMapping/>
  </p:clrMapOvr>
  <p:transition spd="slow">
    <p:cut/>
  </p:transition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48" name="Shape 14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49" name="Shape 149"/>
          <p:cNvSpPr txBox="1"/>
          <p:nvPr>
            <p:ph type="title"/>
          </p:nvPr>
        </p:nvSpPr>
        <p:spPr>
          <a:xfrm>
            <a:off y="274649" x="457200"/>
            <a:ext cy="586199" cx="8229600"/>
          </a:xfrm>
          <a:prstGeom prst="rect">
            <a:avLst/>
          </a:prstGeom>
        </p:spPr>
        <p:txBody>
          <a:bodyPr bIns="91425" rIns="91425" lIns="91425" tIns="91425" anchor="b" anchorCtr="0">
            <a:noAutofit/>
          </a:bodyPr>
          <a:lstStyle/>
          <a:p>
            <a:pPr algn="ctr" rtl="0" lvl="0">
              <a:spcBef>
                <a:spcPts val="0"/>
              </a:spcBef>
              <a:buNone/>
            </a:pPr>
            <a:r>
              <a:rPr lang="ru"/>
              <a:t>Важные черты образования</a:t>
            </a:r>
          </a:p>
        </p:txBody>
      </p:sp>
      <p:sp>
        <p:nvSpPr>
          <p:cNvPr id="150" name="Shape 150"/>
          <p:cNvSpPr txBox="1"/>
          <p:nvPr>
            <p:ph idx="1" type="body"/>
          </p:nvPr>
        </p:nvSpPr>
        <p:spPr>
          <a:xfrm>
            <a:off y="764650" x="342300"/>
            <a:ext cy="5623800" cx="83445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rtl="0" lvl="0">
              <a:spcBef>
                <a:spcPts val="0"/>
              </a:spcBef>
              <a:buNone/>
            </a:pPr>
            <a:r>
              <a:rPr sz="2400" lang="ru"/>
              <a:t>1. Культивировать непреодолимую любовь к чтению и на этой основе тягу к новым знаниям.</a:t>
            </a:r>
          </a:p>
          <a:p>
            <a:pPr rtl="0" lvl="0">
              <a:spcBef>
                <a:spcPts val="0"/>
              </a:spcBef>
              <a:buNone/>
            </a:pPr>
            <a:r>
              <a:rPr sz="2400" lang="ru"/>
              <a:t>2. Проектный подход в обучении.</a:t>
            </a:r>
          </a:p>
          <a:p>
            <a:pPr rtl="0" lvl="0">
              <a:spcBef>
                <a:spcPts val="0"/>
              </a:spcBef>
              <a:buNone/>
            </a:pPr>
            <a:r>
              <a:rPr sz="2400" lang="ru"/>
              <a:t>3. Вырабатывать умение самостоятельно добывать знания. </a:t>
            </a:r>
          </a:p>
          <a:p>
            <a:pPr rtl="0" lvl="0">
              <a:spcBef>
                <a:spcPts val="0"/>
              </a:spcBef>
              <a:buNone/>
            </a:pPr>
            <a:r>
              <a:rPr sz="2400" lang="ru"/>
              <a:t>4. Умение работать в команде, развитие лидерских качеств и умения подчиняться.</a:t>
            </a:r>
          </a:p>
          <a:p>
            <a:pPr rtl="0" lvl="0">
              <a:spcBef>
                <a:spcPts val="0"/>
              </a:spcBef>
              <a:buNone/>
            </a:pPr>
            <a:r>
              <a:rPr sz="2400" lang="ru"/>
              <a:t>5. Участие во встречах и контакты с Учителями и Профессионалами.</a:t>
            </a:r>
          </a:p>
          <a:p>
            <a:pPr rtl="0" lvl="0">
              <a:spcBef>
                <a:spcPts val="0"/>
              </a:spcBef>
              <a:buNone/>
            </a:pPr>
            <a:r>
              <a:rPr sz="2400" lang="ru"/>
              <a:t>6. Дать попробовать в сжатые строки как можно больше, чтобы найти своё.</a:t>
            </a:r>
          </a:p>
          <a:p>
            <a:pPr rtl="0" lvl="0">
              <a:spcBef>
                <a:spcPts val="0"/>
              </a:spcBef>
              <a:buNone/>
            </a:pPr>
            <a:r>
              <a:rPr sz="2400" lang="ru"/>
              <a:t>7. Ориентация на полипрофессиональность.</a:t>
            </a:r>
          </a:p>
          <a:p>
            <a:pPr>
              <a:spcBef>
                <a:spcPts val="0"/>
              </a:spcBef>
              <a:buNone/>
            </a:pPr>
            <a:r>
              <a:rPr sz="2400" lang="ru"/>
              <a:t>8. Реализация принципа LifeTime образования.</a:t>
            </a:r>
          </a:p>
        </p:txBody>
      </p:sp>
    </p:spTree>
  </p:cSld>
  <p:clrMapOvr>
    <a:masterClrMapping/>
  </p:clrMapOvr>
  <p:transition spd="slow">
    <p:cut/>
  </p:transition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54" name="Shape 15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55" name="Shape 155"/>
          <p:cNvSpPr txBox="1"/>
          <p:nvPr>
            <p:ph type="title"/>
          </p:nvPr>
        </p:nvSpPr>
        <p:spPr>
          <a:xfrm>
            <a:off y="274645" x="457200"/>
            <a:ext cy="722699" cx="8229600"/>
          </a:xfrm>
          <a:prstGeom prst="rect">
            <a:avLst/>
          </a:prstGeom>
        </p:spPr>
        <p:txBody>
          <a:bodyPr bIns="91425" rIns="91425" lIns="91425" tIns="91425" anchor="b" anchorCtr="0">
            <a:noAutofit/>
          </a:bodyPr>
          <a:lstStyle/>
          <a:p>
            <a:pPr algn="ctr" rtl="0" lvl="0">
              <a:spcBef>
                <a:spcPts val="600"/>
              </a:spcBef>
              <a:buNone/>
            </a:pPr>
            <a:r>
              <a:rPr sz="3000" lang="ru"/>
              <a:t>Доступность эрзац удовольствий</a:t>
            </a:r>
          </a:p>
        </p:txBody>
      </p:sp>
      <p:sp>
        <p:nvSpPr>
          <p:cNvPr id="156" name="Shape 156"/>
          <p:cNvSpPr txBox="1"/>
          <p:nvPr>
            <p:ph idx="1" type="body"/>
          </p:nvPr>
        </p:nvSpPr>
        <p:spPr>
          <a:xfrm>
            <a:off y="1147550" x="457200"/>
            <a:ext cy="5420400" cx="82296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rtl="0" lvl="0">
              <a:spcBef>
                <a:spcPts val="0"/>
              </a:spcBef>
              <a:buNone/>
            </a:pPr>
            <a:r>
              <a:rPr u="sng" b="1" sz="2000" lang="ru"/>
              <a:t>На начальном этапе максимально ограничить :</a:t>
            </a:r>
          </a:p>
          <a:p>
            <a:pPr rtl="0" lvl="0">
              <a:spcBef>
                <a:spcPts val="0"/>
              </a:spcBef>
              <a:buNone/>
            </a:pPr>
            <a:r>
              <a:rPr sz="2000" lang="ru"/>
              <a:t>-телевидение;</a:t>
            </a:r>
          </a:p>
          <a:p>
            <a:pPr rtl="0" lvl="0">
              <a:spcBef>
                <a:spcPts val="0"/>
              </a:spcBef>
              <a:buNone/>
            </a:pPr>
            <a:r>
              <a:rPr sz="2000" lang="ru"/>
              <a:t>-компьютерные игры;</a:t>
            </a:r>
          </a:p>
          <a:p>
            <a:pPr rtl="0" lvl="0">
              <a:spcBef>
                <a:spcPts val="0"/>
              </a:spcBef>
              <a:buNone/>
            </a:pPr>
            <a:r>
              <a:rPr sz="2000" lang="ru"/>
              <a:t>-общение в социальных сетях;</a:t>
            </a:r>
          </a:p>
          <a:p>
            <a:pPr rtl="0" lvl="0">
              <a:spcBef>
                <a:spcPts val="0"/>
              </a:spcBef>
              <a:buNone/>
            </a:pPr>
            <a:r>
              <a:rPr sz="2000" lang="ru"/>
              <a:t>-внепроектное общение со сверстниками.</a:t>
            </a:r>
          </a:p>
          <a:p>
            <a:pPr rtl="0" lvl="0">
              <a:spcBef>
                <a:spcPts val="0"/>
              </a:spcBef>
              <a:buNone/>
            </a:pPr>
            <a:r>
              <a:t/>
            </a:r>
            <a:endParaRPr sz="2000"/>
          </a:p>
          <a:p>
            <a:pPr algn="ctr" rtl="0" lvl="0">
              <a:spcBef>
                <a:spcPts val="0"/>
              </a:spcBef>
              <a:buClr>
                <a:schemeClr val="dk1"/>
              </a:buClr>
              <a:buSzPct val="36666"/>
              <a:buFont typeface="Arial"/>
              <a:buNone/>
            </a:pPr>
            <a:r>
              <a:rPr b="1" lang="ru"/>
              <a:t>Роль Учителя в оптимальной среде</a:t>
            </a:r>
          </a:p>
          <a:p>
            <a:pPr rtl="0" lvl="0">
              <a:spcBef>
                <a:spcPts val="0"/>
              </a:spcBef>
              <a:buClr>
                <a:schemeClr val="dk1"/>
              </a:buClr>
              <a:buSzPct val="55000"/>
              <a:buFont typeface="Arial"/>
              <a:buNone/>
            </a:pPr>
            <a:r>
              <a:rPr sz="2000" lang="ru"/>
              <a:t>“Учителю предстоит сделаться организатором той социальной среды, которая является единственным воспитательным фактором. Там, где он вступает в роли простого насоса, накачивающего учеников знаниями, он с успехом может быть заменен учебником, словарем, картой, экскурсией.”</a:t>
            </a:r>
          </a:p>
          <a:p>
            <a:pPr algn="r" rtl="0" lvl="0">
              <a:lnSpc>
                <a:spcPct val="115000"/>
              </a:lnSpc>
              <a:spcBef>
                <a:spcPts val="1400"/>
              </a:spcBef>
              <a:spcAft>
                <a:spcPts val="400"/>
              </a:spcAft>
              <a:buClr>
                <a:schemeClr val="dk1"/>
              </a:buClr>
              <a:buSzPct val="84615"/>
              <a:buFont typeface="Arial"/>
              <a:buNone/>
            </a:pPr>
            <a:r>
              <a:rPr u="sng" b="1" sz="1300" lang="ru" i="1">
                <a:solidFill>
                  <a:srgbClr val="000000"/>
                </a:solidFill>
                <a:hlinkClick r:id="rId3"/>
              </a:rPr>
              <a:t>Выготский</a:t>
            </a:r>
            <a:r>
              <a:rPr u="sng" b="1" sz="1300" lang="ru">
                <a:solidFill>
                  <a:srgbClr val="000000"/>
                </a:solidFill>
                <a:hlinkClick r:id="rId4"/>
              </a:rPr>
              <a:t> Л.С.</a:t>
            </a:r>
          </a:p>
          <a:p>
            <a:pPr rtl="0" lvl="0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r>
              <a:t/>
            </a:r>
            <a:endParaRPr sz="2000"/>
          </a:p>
          <a:p>
            <a:pPr>
              <a:spcBef>
                <a:spcPts val="0"/>
              </a:spcBef>
              <a:buNone/>
            </a:pPr>
            <a:r>
              <a:t/>
            </a:r>
            <a:endParaRPr sz="2600"/>
          </a:p>
        </p:txBody>
      </p:sp>
    </p:spTree>
  </p:cSld>
  <p:clrMapOvr>
    <a:masterClrMapping/>
  </p:clrMapOvr>
  <p:transition spd="slow">
    <p:cut/>
  </p:transition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60" name="Shape 16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61" name="Shape 161"/>
          <p:cNvSpPr txBox="1"/>
          <p:nvPr>
            <p:ph type="title"/>
          </p:nvPr>
        </p:nvSpPr>
        <p:spPr>
          <a:xfrm>
            <a:off y="170545" x="457200"/>
            <a:ext cy="683099" cx="8229600"/>
          </a:xfrm>
          <a:prstGeom prst="rect">
            <a:avLst/>
          </a:prstGeom>
          <a:ln>
            <a:noFill/>
          </a:ln>
        </p:spPr>
        <p:txBody>
          <a:bodyPr bIns="91425" rIns="91425" lIns="91425" tIns="91425" anchor="b" anchorCtr="0">
            <a:no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ru">
                <a:solidFill>
                  <a:srgbClr val="000000"/>
                </a:solidFill>
              </a:rPr>
              <a:t>Повышение эффективности</a:t>
            </a:r>
          </a:p>
        </p:txBody>
      </p:sp>
      <p:sp>
        <p:nvSpPr>
          <p:cNvPr id="162" name="Shape 162"/>
          <p:cNvSpPr txBox="1"/>
          <p:nvPr>
            <p:ph idx="1" type="body"/>
          </p:nvPr>
        </p:nvSpPr>
        <p:spPr>
          <a:xfrm>
            <a:off y="853650" x="289200"/>
            <a:ext cy="5448900" cx="86856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rtl="0" lvl="0">
              <a:spcBef>
                <a:spcPts val="0"/>
              </a:spcBef>
              <a:buNone/>
            </a:pPr>
            <a:r>
              <a:rPr sz="2000" lang="ru"/>
              <a:t>-внедрение автоматизации и игрофикации образовательных процессов;</a:t>
            </a:r>
          </a:p>
          <a:p>
            <a:pPr rtl="0" lvl="0">
              <a:spcBef>
                <a:spcPts val="0"/>
              </a:spcBef>
              <a:buNone/>
            </a:pPr>
            <a:r>
              <a:rPr sz="2000" lang="ru">
                <a:solidFill>
                  <a:srgbClr val="5B0F00"/>
                </a:solidFill>
              </a:rPr>
              <a:t>-создание свода правил, по которым живет семья и превращение следования им в необременительную, радостную традицию</a:t>
            </a:r>
            <a:r>
              <a:rPr sz="2000" lang="ru">
                <a:solidFill>
                  <a:srgbClr val="FF0000"/>
                </a:solidFill>
              </a:rPr>
              <a:t>*;</a:t>
            </a:r>
          </a:p>
          <a:p>
            <a:pPr rtl="0" lvl="0">
              <a:spcBef>
                <a:spcPts val="0"/>
              </a:spcBef>
              <a:buNone/>
            </a:pPr>
            <a:r>
              <a:rPr sz="2000" lang="ru">
                <a:solidFill>
                  <a:srgbClr val="5B0F00"/>
                </a:solidFill>
              </a:rPr>
              <a:t>-важно, чтобы правила были справедливы, целесообразны, обоснованны, понятны, приняты ребенком, </a:t>
            </a:r>
            <a:r>
              <a:rPr b="1" sz="2000" lang="ru">
                <a:solidFill>
                  <a:srgbClr val="FF0000"/>
                </a:solidFill>
              </a:rPr>
              <a:t>соответствовали его психологическому и биологическому возрасту</a:t>
            </a:r>
            <a:r>
              <a:rPr sz="2000" lang="ru">
                <a:solidFill>
                  <a:srgbClr val="FF0000"/>
                </a:solidFill>
              </a:rPr>
              <a:t>;</a:t>
            </a:r>
          </a:p>
          <a:p>
            <a:pPr rtl="0" lvl="0">
              <a:spcBef>
                <a:spcPts val="0"/>
              </a:spcBef>
              <a:buNone/>
            </a:pPr>
            <a:r>
              <a:rPr sz="2000" lang="ru">
                <a:solidFill>
                  <a:srgbClr val="5B0F00"/>
                </a:solidFill>
              </a:rPr>
              <a:t>-создание системы длительной поддержки правил и традиций на основе метода </a:t>
            </a:r>
            <a:r>
              <a:rPr b="1" sz="2000" lang="ru">
                <a:solidFill>
                  <a:srgbClr val="FF0000"/>
                </a:solidFill>
              </a:rPr>
              <a:t>постоянной мгновенной обратной связи</a:t>
            </a:r>
            <a:r>
              <a:rPr sz="2000" lang="ru">
                <a:solidFill>
                  <a:srgbClr val="FF0000"/>
                </a:solidFill>
              </a:rPr>
              <a:t>;</a:t>
            </a:r>
          </a:p>
          <a:p>
            <a:pPr rtl="0" lvl="0">
              <a:spcBef>
                <a:spcPts val="0"/>
              </a:spcBef>
              <a:buNone/>
            </a:pPr>
            <a:r>
              <a:rPr sz="2000" lang="ru">
                <a:solidFill>
                  <a:srgbClr val="5B0F00"/>
                </a:solidFill>
              </a:rPr>
              <a:t>-система поддержки минимизирует всякое проявление нечестности детьми при выполнении правил;</a:t>
            </a:r>
          </a:p>
          <a:p>
            <a:pPr rtl="0" lvl="0">
              <a:spcBef>
                <a:spcPts val="0"/>
              </a:spcBef>
              <a:buNone/>
            </a:pPr>
            <a:r>
              <a:rPr sz="2000" lang="ru">
                <a:solidFill>
                  <a:srgbClr val="5B0F00"/>
                </a:solidFill>
              </a:rPr>
              <a:t>-поощрения и наказания отсутствуют, но среда через родительский контроль предъявляет детям счета к оплате; </a:t>
            </a:r>
          </a:p>
          <a:p>
            <a:pPr rtl="0" lvl="0">
              <a:spcBef>
                <a:spcPts val="0"/>
              </a:spcBef>
              <a:buNone/>
            </a:pPr>
            <a:r>
              <a:rPr sz="2000" lang="ru">
                <a:solidFill>
                  <a:srgbClr val="5B0F00"/>
                </a:solidFill>
              </a:rPr>
              <a:t>-использовать сетевое взаимодействие для взаимопомощи.</a:t>
            </a:r>
          </a:p>
          <a:p>
            <a:pPr algn="ctr">
              <a:spcBef>
                <a:spcPts val="0"/>
              </a:spcBef>
              <a:buNone/>
            </a:pPr>
            <a:r>
              <a:rPr sz="2200" lang="ru">
                <a:solidFill>
                  <a:srgbClr val="FF0000"/>
                </a:solidFill>
              </a:rPr>
              <a:t>* </a:t>
            </a:r>
            <a:r>
              <a:rPr u="sng" b="1" sz="2000" lang="ru">
                <a:solidFill>
                  <a:srgbClr val="5B0F00"/>
                </a:solidFill>
              </a:rPr>
              <a:t>Нарушать правила МОЖНО! Просто это чего-то должно стоить.</a:t>
            </a:r>
          </a:p>
        </p:txBody>
      </p:sp>
    </p:spTree>
  </p:cSld>
  <p:clrMapOvr>
    <a:masterClrMapping/>
  </p:clrMapOvr>
  <p:transition spd="slow">
    <p:cut/>
  </p:transition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66" name="Shape 16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67" name="Shape 167"/>
          <p:cNvSpPr/>
          <p:nvPr/>
        </p:nvSpPr>
        <p:spPr>
          <a:xfrm>
            <a:off y="3227406" x="871454"/>
            <a:ext cy="431999" cx="1584300"/>
          </a:xfrm>
          <a:prstGeom prst="flowChartAlternateProcess">
            <a:avLst/>
          </a:prstGeom>
          <a:solidFill>
            <a:srgbClr val="F2F2F2"/>
          </a:solidFill>
          <a:ln w="25400" cap="flat">
            <a:solidFill>
              <a:srgbClr val="395E8A"/>
            </a:solidFill>
            <a:prstDash val="solid"/>
            <a:round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>
            <a:pPr algn="ctr" rtl="0" lvl="0" marR="0" indent="0" marL="0">
              <a:spcBef>
                <a:spcPts val="0"/>
              </a:spcBef>
              <a:buSzPct val="25000"/>
              <a:buNone/>
            </a:pPr>
            <a:r>
              <a:rPr strike="noStrike" u="none" b="0" cap="none" baseline="0" sz="1800" lang="ru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Ученик</a:t>
            </a:r>
          </a:p>
        </p:txBody>
      </p:sp>
      <p:sp>
        <p:nvSpPr>
          <p:cNvPr id="168" name="Shape 168"/>
          <p:cNvSpPr/>
          <p:nvPr/>
        </p:nvSpPr>
        <p:spPr>
          <a:xfrm>
            <a:off y="5079351" x="912650"/>
            <a:ext cy="431999" cx="1584300"/>
          </a:xfrm>
          <a:prstGeom prst="flowChartAlternateProcess">
            <a:avLst/>
          </a:prstGeom>
          <a:solidFill>
            <a:srgbClr val="F2F2F2"/>
          </a:solidFill>
          <a:ln w="25400" cap="flat">
            <a:solidFill>
              <a:srgbClr val="395E8A"/>
            </a:solidFill>
            <a:prstDash val="solid"/>
            <a:round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>
            <a:pPr algn="ctr" rtl="0" lvl="0" marR="0" indent="0" marL="0">
              <a:spcBef>
                <a:spcPts val="0"/>
              </a:spcBef>
              <a:buSzPct val="25000"/>
              <a:buNone/>
            </a:pPr>
            <a:r>
              <a:rPr strike="noStrike" u="none" b="0" cap="none" baseline="0" sz="1800" lang="ru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Тьютор</a:t>
            </a:r>
          </a:p>
        </p:txBody>
      </p:sp>
      <p:sp>
        <p:nvSpPr>
          <p:cNvPr id="169" name="Shape 169"/>
          <p:cNvSpPr/>
          <p:nvPr/>
        </p:nvSpPr>
        <p:spPr>
          <a:xfrm>
            <a:off y="2492533" x="871454"/>
            <a:ext cy="458999" cx="1584300"/>
          </a:xfrm>
          <a:prstGeom prst="flowChartAlternateProcess">
            <a:avLst/>
          </a:prstGeom>
          <a:solidFill>
            <a:srgbClr val="F2F2F2"/>
          </a:solidFill>
          <a:ln w="25400" cap="flat">
            <a:solidFill>
              <a:srgbClr val="395E8A"/>
            </a:solidFill>
            <a:prstDash val="solid"/>
            <a:round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>
            <a:pPr algn="ctr" rtl="0" lvl="0" marR="0" indent="0" marL="0">
              <a:spcBef>
                <a:spcPts val="0"/>
              </a:spcBef>
              <a:buSzPct val="25000"/>
              <a:buNone/>
            </a:pPr>
            <a:r>
              <a:rPr strike="noStrike" u="none" b="0" cap="none" baseline="0" sz="1800" lang="ru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Родител</a:t>
            </a:r>
            <a:r>
              <a:rPr sz="1800" lang="ru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ь</a:t>
            </a:r>
          </a:p>
        </p:txBody>
      </p:sp>
      <p:sp>
        <p:nvSpPr>
          <p:cNvPr id="170" name="Shape 170"/>
          <p:cNvSpPr/>
          <p:nvPr/>
        </p:nvSpPr>
        <p:spPr>
          <a:xfrm>
            <a:off y="3411543" x="6307550"/>
            <a:ext cy="2016300" cx="1656300"/>
          </a:xfrm>
          <a:prstGeom prst="can">
            <a:avLst>
              <a:gd fmla="val 25000" name="adj"/>
            </a:avLst>
          </a:prstGeom>
          <a:solidFill>
            <a:schemeClr val="lt2"/>
          </a:solidFill>
          <a:ln w="25400" cap="flat">
            <a:solidFill>
              <a:srgbClr val="395E8A"/>
            </a:solidFill>
            <a:prstDash val="solid"/>
            <a:round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>
            <a:pPr algn="ctr" rtl="0" lvl="0" marR="0" indent="0" marL="0">
              <a:spcBef>
                <a:spcPts val="0"/>
              </a:spcBef>
              <a:buSzPct val="25000"/>
              <a:buNone/>
            </a:pPr>
            <a:r>
              <a:rPr strike="noStrike" u="none" b="1" cap="none" baseline="0" sz="2800" lang="ru" i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Интернет приложение</a:t>
            </a:r>
          </a:p>
        </p:txBody>
      </p:sp>
      <p:sp>
        <p:nvSpPr>
          <p:cNvPr id="171" name="Shape 171"/>
          <p:cNvSpPr/>
          <p:nvPr/>
        </p:nvSpPr>
        <p:spPr>
          <a:xfrm>
            <a:off y="2492533" x="3216857"/>
            <a:ext cy="802199" cx="1850700"/>
          </a:xfrm>
          <a:prstGeom prst="rect">
            <a:avLst/>
          </a:prstGeom>
          <a:solidFill>
            <a:schemeClr val="accent1"/>
          </a:solidFill>
          <a:ln w="25400" cap="flat">
            <a:solidFill>
              <a:srgbClr val="395E8A"/>
            </a:solidFill>
            <a:prstDash val="solid"/>
            <a:round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>
            <a:pPr algn="ctr" rtl="0" lvl="0" marR="0" indent="0" marL="0">
              <a:spcBef>
                <a:spcPts val="0"/>
              </a:spcBef>
              <a:buSzPct val="25000"/>
              <a:buNone/>
            </a:pPr>
            <a:r>
              <a:rPr strike="noStrike" u="none" b="0" cap="none" baseline="0" sz="1800" lang="ru" i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Браузер</a:t>
            </a:r>
          </a:p>
        </p:txBody>
      </p:sp>
      <p:sp>
        <p:nvSpPr>
          <p:cNvPr id="172" name="Shape 172"/>
          <p:cNvSpPr/>
          <p:nvPr/>
        </p:nvSpPr>
        <p:spPr>
          <a:xfrm>
            <a:off y="4267771" x="3216857"/>
            <a:ext cy="565200" cx="1850700"/>
          </a:xfrm>
          <a:prstGeom prst="rect">
            <a:avLst/>
          </a:prstGeom>
          <a:solidFill>
            <a:schemeClr val="accent1"/>
          </a:solidFill>
          <a:ln w="25400" cap="flat">
            <a:solidFill>
              <a:srgbClr val="395E8A"/>
            </a:solidFill>
            <a:prstDash val="solid"/>
            <a:round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>
            <a:pPr algn="ctr" rtl="0" lvl="0" marR="0" indent="0" marL="0">
              <a:spcBef>
                <a:spcPts val="0"/>
              </a:spcBef>
              <a:buSzPct val="25000"/>
              <a:buNone/>
            </a:pPr>
            <a:r>
              <a:rPr strike="noStrike" u="none" b="0" cap="none" baseline="0" sz="1800" lang="ru" i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Skype</a:t>
            </a:r>
          </a:p>
        </p:txBody>
      </p:sp>
      <p:sp>
        <p:nvSpPr>
          <p:cNvPr id="173" name="Shape 173"/>
          <p:cNvSpPr/>
          <p:nvPr/>
        </p:nvSpPr>
        <p:spPr>
          <a:xfrm>
            <a:off y="3455082" x="3205007"/>
            <a:ext cy="634500" cx="1874400"/>
          </a:xfrm>
          <a:prstGeom prst="rect">
            <a:avLst/>
          </a:prstGeom>
          <a:solidFill>
            <a:schemeClr val="accent1"/>
          </a:solidFill>
          <a:ln w="25400" cap="flat">
            <a:solidFill>
              <a:srgbClr val="395E8A"/>
            </a:solidFill>
            <a:prstDash val="solid"/>
            <a:round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>
            <a:pPr algn="ctr" rtl="0" lvl="0" marR="0" indent="0" marL="0">
              <a:spcBef>
                <a:spcPts val="0"/>
              </a:spcBef>
              <a:buSzPct val="25000"/>
              <a:buNone/>
            </a:pPr>
            <a:r>
              <a:rPr strike="noStrike" u="none" b="0" cap="none" baseline="0" sz="1200" lang="ru" i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Мобильные приложения</a:t>
            </a:r>
          </a:p>
          <a:p>
            <a:pPr algn="ctr" rtl="0" lvl="0" marR="0" indent="0" marL="0">
              <a:spcBef>
                <a:spcPts val="0"/>
              </a:spcBef>
              <a:buSzPct val="25000"/>
              <a:buNone/>
            </a:pPr>
            <a:r>
              <a:rPr sz="1200" lang="ru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и сторонние обучающие сервисы</a:t>
            </a:r>
          </a:p>
        </p:txBody>
      </p:sp>
      <p:sp>
        <p:nvSpPr>
          <p:cNvPr id="174" name="Shape 174"/>
          <p:cNvSpPr/>
          <p:nvPr/>
        </p:nvSpPr>
        <p:spPr>
          <a:xfrm rot="-1630788">
            <a:off y="3066198" x="2390565"/>
            <a:ext cy="214808" cx="950338"/>
          </a:xfrm>
          <a:prstGeom prst="leftRigh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w="25400" cap="flat">
            <a:solidFill>
              <a:srgbClr val="395E8A"/>
            </a:solidFill>
            <a:prstDash val="solid"/>
            <a:round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75" name="Shape 175"/>
          <p:cNvSpPr/>
          <p:nvPr/>
        </p:nvSpPr>
        <p:spPr>
          <a:xfrm flipH="1">
            <a:off y="1318141" x="5716571"/>
            <a:ext cy="2305200" cx="1635599"/>
          </a:xfrm>
          <a:prstGeom prst="bentArrow">
            <a:avLst>
              <a:gd fmla="val 25000" name="adj1"/>
              <a:gd fmla="val 24433" name="adj2"/>
              <a:gd fmla="val 25000" name="adj3"/>
              <a:gd fmla="val 43750" name="adj4"/>
            </a:avLst>
          </a:prstGeom>
          <a:solidFill>
            <a:srgbClr val="D6E3BC"/>
          </a:solidFill>
          <a:ln w="25400" cap="flat">
            <a:solidFill>
              <a:srgbClr val="395E8A"/>
            </a:solidFill>
            <a:prstDash val="solid"/>
            <a:round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76" name="Shape 176"/>
          <p:cNvSpPr/>
          <p:nvPr/>
        </p:nvSpPr>
        <p:spPr>
          <a:xfrm>
            <a:off y="1546104" x="3216850"/>
            <a:ext cy="359999" cx="2499599"/>
          </a:xfrm>
          <a:prstGeom prst="rect">
            <a:avLst/>
          </a:prstGeom>
          <a:solidFill>
            <a:schemeClr val="accent1"/>
          </a:solidFill>
          <a:ln w="25400" cap="flat">
            <a:solidFill>
              <a:srgbClr val="395E8A"/>
            </a:solidFill>
            <a:prstDash val="solid"/>
            <a:round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>
            <a:pPr algn="ctr" rtl="0" lvl="0" marR="0" indent="0" marL="0">
              <a:spcBef>
                <a:spcPts val="0"/>
              </a:spcBef>
              <a:buSzPct val="25000"/>
              <a:buNone/>
            </a:pPr>
            <a:r>
              <a:rPr strike="noStrike" u="none" b="0" cap="none" baseline="0" sz="1800" lang="ru" i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SMS</a:t>
            </a:r>
          </a:p>
        </p:txBody>
      </p:sp>
      <p:sp>
        <p:nvSpPr>
          <p:cNvPr id="177" name="Shape 177"/>
          <p:cNvSpPr/>
          <p:nvPr/>
        </p:nvSpPr>
        <p:spPr>
          <a:xfrm>
            <a:off y="2110225" x="5067700"/>
            <a:ext cy="4443899" cx="359999"/>
          </a:xfrm>
          <a:prstGeom prst="rect">
            <a:avLst/>
          </a:prstGeom>
          <a:solidFill>
            <a:srgbClr val="FFC000"/>
          </a:solidFill>
          <a:ln w="25400" cap="flat">
            <a:solidFill>
              <a:srgbClr val="395E8A"/>
            </a:solidFill>
            <a:prstDash val="solid"/>
            <a:round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>
            <a:pPr algn="ctr" rtl="0" lvl="0" marR="0" indent="0" marL="0">
              <a:spcBef>
                <a:spcPts val="0"/>
              </a:spcBef>
              <a:buSzPct val="25000"/>
              <a:buNone/>
            </a:pPr>
            <a:r>
              <a:rPr strike="noStrike" u="none" b="0" cap="none" baseline="0" sz="1800" lang="ru" i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ИНТЕРНЕТ</a:t>
            </a:r>
          </a:p>
        </p:txBody>
      </p:sp>
      <p:sp>
        <p:nvSpPr>
          <p:cNvPr id="178" name="Shape 178"/>
          <p:cNvSpPr/>
          <p:nvPr/>
        </p:nvSpPr>
        <p:spPr>
          <a:xfrm rot="1921838">
            <a:off y="3934291" x="2037069"/>
            <a:ext cy="250392" cx="1298709"/>
          </a:xfrm>
          <a:prstGeom prst="leftRigh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w="25400" cap="flat">
            <a:solidFill>
              <a:srgbClr val="395E8A"/>
            </a:solidFill>
            <a:prstDash val="solid"/>
            <a:round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79" name="Shape 179"/>
          <p:cNvSpPr/>
          <p:nvPr/>
        </p:nvSpPr>
        <p:spPr>
          <a:xfrm>
            <a:off y="4230385" x="5427742"/>
            <a:ext cy="359999" cx="879900"/>
          </a:xfrm>
          <a:prstGeom prst="leftRigh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w="25400" cap="flat">
            <a:solidFill>
              <a:srgbClr val="395E8A"/>
            </a:solidFill>
            <a:prstDash val="solid"/>
            <a:round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cxnSp>
        <p:nvCxnSpPr>
          <p:cNvPr id="180" name="Shape 180"/>
          <p:cNvCxnSpPr>
            <a:stCxn id="176" idx="1"/>
          </p:cNvCxnSpPr>
          <p:nvPr/>
        </p:nvCxnSpPr>
        <p:spPr>
          <a:xfrm rot="10800000">
            <a:off y="1726104" x="511408"/>
            <a:ext cy="0" cx="2705441"/>
          </a:xfrm>
          <a:prstGeom prst="straightConnector1">
            <a:avLst/>
          </a:prstGeom>
          <a:noFill/>
          <a:ln w="9525" cap="flat">
            <a:solidFill>
              <a:srgbClr val="4A7DBB"/>
            </a:solidFill>
            <a:prstDash val="solid"/>
            <a:round/>
            <a:headEnd w="med" len="med" type="none"/>
            <a:tailEnd w="med" len="med" type="none"/>
          </a:ln>
        </p:spPr>
      </p:cxnSp>
      <p:cxnSp>
        <p:nvCxnSpPr>
          <p:cNvPr id="181" name="Shape 181"/>
          <p:cNvCxnSpPr/>
          <p:nvPr/>
        </p:nvCxnSpPr>
        <p:spPr>
          <a:xfrm rot="10800000">
            <a:off y="1724476" x="511415"/>
            <a:ext cy="3570899" cx="0"/>
          </a:xfrm>
          <a:prstGeom prst="straightConnector1">
            <a:avLst/>
          </a:prstGeom>
          <a:noFill/>
          <a:ln w="9525" cap="flat">
            <a:solidFill>
              <a:srgbClr val="4A7DBB"/>
            </a:solidFill>
            <a:prstDash val="solid"/>
            <a:round/>
            <a:headEnd w="med" len="med" type="none"/>
            <a:tailEnd w="med" len="med" type="none"/>
          </a:ln>
        </p:spPr>
      </p:cxnSp>
      <p:cxnSp>
        <p:nvCxnSpPr>
          <p:cNvPr id="182" name="Shape 182"/>
          <p:cNvCxnSpPr>
            <a:endCxn id="168" idx="1"/>
          </p:cNvCxnSpPr>
          <p:nvPr/>
        </p:nvCxnSpPr>
        <p:spPr>
          <a:xfrm>
            <a:off y="5295351" x="511550"/>
            <a:ext cy="0" cx="401099"/>
          </a:xfrm>
          <a:prstGeom prst="straightConnector1">
            <a:avLst/>
          </a:prstGeom>
          <a:noFill/>
          <a:ln w="9525" cap="flat">
            <a:solidFill>
              <a:srgbClr val="4A7DBB"/>
            </a:solidFill>
            <a:prstDash val="solid"/>
            <a:round/>
            <a:headEnd w="med" len="med" type="none"/>
            <a:tailEnd w="lg" len="lg" type="stealth"/>
          </a:ln>
        </p:spPr>
      </p:cxnSp>
      <p:cxnSp>
        <p:nvCxnSpPr>
          <p:cNvPr id="183" name="Shape 183"/>
          <p:cNvCxnSpPr>
            <a:endCxn id="184" idx="1"/>
          </p:cNvCxnSpPr>
          <p:nvPr/>
        </p:nvCxnSpPr>
        <p:spPr>
          <a:xfrm>
            <a:off y="4515849" x="511392"/>
            <a:ext cy="0" cx="359999"/>
          </a:xfrm>
          <a:prstGeom prst="straightConnector1">
            <a:avLst/>
          </a:prstGeom>
          <a:noFill/>
          <a:ln w="9525" cap="flat">
            <a:solidFill>
              <a:srgbClr val="4A7DBB"/>
            </a:solidFill>
            <a:prstDash val="solid"/>
            <a:round/>
            <a:headEnd w="med" len="med" type="none"/>
            <a:tailEnd w="lg" len="lg" type="stealth"/>
          </a:ln>
        </p:spPr>
      </p:cxnSp>
      <p:cxnSp>
        <p:nvCxnSpPr>
          <p:cNvPr id="185" name="Shape 185"/>
          <p:cNvCxnSpPr>
            <a:endCxn id="167" idx="1"/>
          </p:cNvCxnSpPr>
          <p:nvPr/>
        </p:nvCxnSpPr>
        <p:spPr>
          <a:xfrm>
            <a:off y="3443406" x="511454"/>
            <a:ext cy="0" cx="359999"/>
          </a:xfrm>
          <a:prstGeom prst="straightConnector1">
            <a:avLst/>
          </a:prstGeom>
          <a:noFill/>
          <a:ln w="9525" cap="flat">
            <a:solidFill>
              <a:srgbClr val="4A7DBB"/>
            </a:solidFill>
            <a:prstDash val="solid"/>
            <a:round/>
            <a:headEnd w="med" len="med" type="none"/>
            <a:tailEnd w="lg" len="lg" type="stealth"/>
          </a:ln>
        </p:spPr>
      </p:cxnSp>
      <p:cxnSp>
        <p:nvCxnSpPr>
          <p:cNvPr id="186" name="Shape 186"/>
          <p:cNvCxnSpPr>
            <a:endCxn id="169" idx="1"/>
          </p:cNvCxnSpPr>
          <p:nvPr/>
        </p:nvCxnSpPr>
        <p:spPr>
          <a:xfrm>
            <a:off y="2722033" x="511454"/>
            <a:ext cy="0" cx="359999"/>
          </a:xfrm>
          <a:prstGeom prst="straightConnector1">
            <a:avLst/>
          </a:prstGeom>
          <a:noFill/>
          <a:ln w="9525" cap="flat">
            <a:solidFill>
              <a:srgbClr val="4A7DBB"/>
            </a:solidFill>
            <a:prstDash val="solid"/>
            <a:round/>
            <a:headEnd w="med" len="med" type="none"/>
            <a:tailEnd w="lg" len="lg" type="stealth"/>
          </a:ln>
        </p:spPr>
      </p:cxnSp>
      <p:sp>
        <p:nvSpPr>
          <p:cNvPr id="187" name="Shape 187"/>
          <p:cNvSpPr/>
          <p:nvPr/>
        </p:nvSpPr>
        <p:spPr>
          <a:xfrm>
            <a:off y="2542048" x="2468594"/>
            <a:ext cy="359999" cx="739199"/>
          </a:xfrm>
          <a:prstGeom prst="leftRightArrow">
            <a:avLst>
              <a:gd fmla="val 50000" name="adj1"/>
              <a:gd fmla="val 50000" name="adj2"/>
            </a:avLst>
          </a:prstGeom>
          <a:solidFill>
            <a:srgbClr val="D99593"/>
          </a:solidFill>
          <a:ln w="25400" cap="flat">
            <a:solidFill>
              <a:srgbClr val="395E8A"/>
            </a:solidFill>
            <a:prstDash val="solid"/>
            <a:round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88" name="Shape 188"/>
          <p:cNvSpPr/>
          <p:nvPr/>
        </p:nvSpPr>
        <p:spPr>
          <a:xfrm rot="1019768">
            <a:off y="3569857" x="2220244"/>
            <a:ext cy="210771" cx="1114579"/>
          </a:xfrm>
          <a:prstGeom prst="leftRigh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w="25400" cap="flat">
            <a:solidFill>
              <a:srgbClr val="395E8A"/>
            </a:solidFill>
            <a:prstDash val="solid"/>
            <a:round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89" name="Shape 189"/>
          <p:cNvSpPr/>
          <p:nvPr/>
        </p:nvSpPr>
        <p:spPr>
          <a:xfrm rot="-2075562">
            <a:off y="4885061" x="2273201"/>
            <a:ext cy="359988" cx="1146125"/>
          </a:xfrm>
          <a:prstGeom prst="leftRightArrow">
            <a:avLst>
              <a:gd fmla="val 50000" name="adj1"/>
              <a:gd fmla="val 50000" name="adj2"/>
            </a:avLst>
          </a:prstGeom>
          <a:solidFill>
            <a:srgbClr val="D99593"/>
          </a:solidFill>
          <a:ln w="25400" cap="flat">
            <a:solidFill>
              <a:srgbClr val="395E8A"/>
            </a:solidFill>
            <a:prstDash val="solid"/>
            <a:round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84" name="Shape 184"/>
          <p:cNvSpPr/>
          <p:nvPr/>
        </p:nvSpPr>
        <p:spPr>
          <a:xfrm>
            <a:off y="4299850" x="871392"/>
            <a:ext cy="431999" cx="1584300"/>
          </a:xfrm>
          <a:prstGeom prst="flowChartAlternateProcess">
            <a:avLst/>
          </a:prstGeom>
          <a:solidFill>
            <a:srgbClr val="F2F2F2"/>
          </a:solidFill>
          <a:ln w="25400" cap="flat">
            <a:solidFill>
              <a:srgbClr val="395E8A"/>
            </a:solidFill>
            <a:prstDash val="solid"/>
            <a:round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>
            <a:pPr algn="ctr" rtl="0" lvl="0" marR="0" indent="0" marL="0">
              <a:spcBef>
                <a:spcPts val="0"/>
              </a:spcBef>
              <a:buSzPct val="25000"/>
              <a:buNone/>
            </a:pPr>
            <a:r>
              <a:rPr strike="noStrike" u="none" b="0" cap="none" baseline="0" sz="1800" lang="ru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Ученик +</a:t>
            </a:r>
          </a:p>
        </p:txBody>
      </p:sp>
      <p:sp>
        <p:nvSpPr>
          <p:cNvPr id="190" name="Shape 190"/>
          <p:cNvSpPr/>
          <p:nvPr/>
        </p:nvSpPr>
        <p:spPr>
          <a:xfrm rot="-3255570">
            <a:off y="3592328" x="2127383"/>
            <a:ext cy="360009" cx="1458103"/>
          </a:xfrm>
          <a:prstGeom prst="leftRightArrow">
            <a:avLst>
              <a:gd fmla="val 50000" name="adj1"/>
              <a:gd fmla="val 50000" name="adj2"/>
            </a:avLst>
          </a:prstGeom>
          <a:solidFill>
            <a:srgbClr val="D99593"/>
          </a:solidFill>
          <a:ln w="25400" cap="flat">
            <a:solidFill>
              <a:srgbClr val="395E8A"/>
            </a:solidFill>
            <a:prstDash val="solid"/>
            <a:round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91" name="Shape 191"/>
          <p:cNvSpPr/>
          <p:nvPr/>
        </p:nvSpPr>
        <p:spPr>
          <a:xfrm>
            <a:off y="4335830" x="2446497"/>
            <a:ext cy="359999" cx="761099"/>
          </a:xfrm>
          <a:prstGeom prst="leftRightArrow">
            <a:avLst>
              <a:gd fmla="val 50000" name="adj1"/>
              <a:gd fmla="val 50000" name="adj2"/>
            </a:avLst>
          </a:prstGeom>
          <a:solidFill>
            <a:srgbClr val="D99593"/>
          </a:solidFill>
          <a:ln w="25400" cap="flat">
            <a:solidFill>
              <a:srgbClr val="395E8A"/>
            </a:solidFill>
            <a:prstDash val="solid"/>
            <a:round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92" name="Shape 192"/>
          <p:cNvSpPr/>
          <p:nvPr/>
        </p:nvSpPr>
        <p:spPr>
          <a:xfrm>
            <a:off y="5633775" x="6307600"/>
            <a:ext cy="901199" cx="2200500"/>
          </a:xfrm>
          <a:prstGeom prst="rect">
            <a:avLst/>
          </a:prstGeom>
          <a:solidFill>
            <a:schemeClr val="accent1"/>
          </a:solidFill>
          <a:ln w="25400" cap="flat">
            <a:solidFill>
              <a:srgbClr val="395E8A"/>
            </a:solidFill>
            <a:prstDash val="solid"/>
            <a:round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>
            <a:pPr algn="ctr" rtl="0" lvl="0" marR="0" indent="0" marL="0">
              <a:spcBef>
                <a:spcPts val="0"/>
              </a:spcBef>
              <a:buSzPct val="25000"/>
              <a:buNone/>
            </a:pPr>
            <a:r>
              <a:rPr sz="1800" lang="ru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"ПОРТФОЛИО"</a:t>
            </a:r>
          </a:p>
          <a:p>
            <a:pPr algn="ctr" rtl="0" lvl="0" marR="0" indent="0" marL="0">
              <a:spcBef>
                <a:spcPts val="0"/>
              </a:spcBef>
              <a:buSzPct val="25000"/>
              <a:buNone/>
            </a:pPr>
            <a:r>
              <a:rPr sz="1800" lang="ru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результаты offline и online мероприятий </a:t>
            </a:r>
          </a:p>
        </p:txBody>
      </p:sp>
      <p:sp>
        <p:nvSpPr>
          <p:cNvPr id="193" name="Shape 193"/>
          <p:cNvSpPr/>
          <p:nvPr/>
        </p:nvSpPr>
        <p:spPr>
          <a:xfrm>
            <a:off y="6070193" x="5427696"/>
            <a:ext cy="359999" cx="879900"/>
          </a:xfrm>
          <a:prstGeom prst="leftRigh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w="25400" cap="flat">
            <a:solidFill>
              <a:srgbClr val="395E8A"/>
            </a:solidFill>
            <a:prstDash val="solid"/>
            <a:round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94" name="Shape 194"/>
          <p:cNvSpPr/>
          <p:nvPr/>
        </p:nvSpPr>
        <p:spPr>
          <a:xfrm rot="10800000">
            <a:off y="5231492" x="7562634"/>
            <a:ext cy="504900" cx="401099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w="25400" cap="flat">
            <a:solidFill>
              <a:srgbClr val="395E8A"/>
            </a:solidFill>
            <a:prstDash val="solid"/>
            <a:round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95" name="Shape 195"/>
          <p:cNvSpPr txBox="1"/>
          <p:nvPr>
            <p:ph type="title"/>
          </p:nvPr>
        </p:nvSpPr>
        <p:spPr>
          <a:xfrm>
            <a:off y="157470" x="457200"/>
            <a:ext cy="802199" cx="8229600"/>
          </a:xfrm>
          <a:prstGeom prst="rect">
            <a:avLst/>
          </a:prstGeom>
        </p:spPr>
        <p:txBody>
          <a:bodyPr bIns="91425" rIns="91425" lIns="91425" tIns="91425" anchor="ctr" anchorCtr="0">
            <a:noAutofit/>
          </a:bodyPr>
          <a:lstStyle/>
          <a:p>
            <a:pPr rtl="0" lvl="0">
              <a:spcBef>
                <a:spcPts val="0"/>
              </a:spcBef>
              <a:buNone/>
            </a:pPr>
            <a:r>
              <a:rPr sz="3600" lang="ru"/>
              <a:t>Образовательная социальная сеть</a:t>
            </a:r>
          </a:p>
        </p:txBody>
      </p:sp>
    </p:spTree>
  </p:cSld>
  <p:clrMapOvr>
    <a:masterClrMapping/>
  </p:clrMapOvr>
  <p:transition spd="slow">
    <p:cut/>
  </p:transition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99" name="Shape 19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00" name="Shape 200"/>
          <p:cNvSpPr txBox="1"/>
          <p:nvPr>
            <p:ph type="title"/>
          </p:nvPr>
        </p:nvSpPr>
        <p:spPr>
          <a:xfrm>
            <a:off y="274646" x="457200"/>
            <a:ext cy="787800" cx="8229600"/>
          </a:xfrm>
          <a:prstGeom prst="rect">
            <a:avLst/>
          </a:prstGeom>
        </p:spPr>
        <p:txBody>
          <a:bodyPr bIns="91425" rIns="91425" lIns="91425" tIns="91425" anchor="ctr" anchorCtr="0">
            <a:noAutofit/>
          </a:bodyPr>
          <a:lstStyle/>
          <a:p>
            <a:pPr algn="ctr">
              <a:spcBef>
                <a:spcPts val="0"/>
              </a:spcBef>
              <a:buNone/>
            </a:pPr>
            <a:r>
              <a:rPr b="0" sz="2800" lang="ru"/>
              <a:t>Избавляем образовательную среду от манипуляций (</a:t>
            </a:r>
            <a:r>
              <a:rPr b="0" sz="2800" lang="ru" i="1"/>
              <a:t>Harriet B. Braiker)</a:t>
            </a:r>
          </a:p>
        </p:txBody>
      </p:sp>
      <p:sp>
        <p:nvSpPr>
          <p:cNvPr id="201" name="Shape 201"/>
          <p:cNvSpPr txBox="1"/>
          <p:nvPr>
            <p:ph idx="1" type="body"/>
          </p:nvPr>
        </p:nvSpPr>
        <p:spPr>
          <a:xfrm>
            <a:off y="1062450" x="457200"/>
            <a:ext cy="5505599" cx="82296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rtl="0" lvl="0" indent="-381000" marL="45720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b="1" sz="2400" lang="ru"/>
              <a:t>неустойчивое (частичное) подкрепление</a:t>
            </a:r>
            <a:r>
              <a:rPr sz="2400" lang="ru"/>
              <a:t> -  основная проблема и система успешно справляется с ней;</a:t>
            </a:r>
          </a:p>
          <a:p>
            <a:pPr rtl="0" lvl="0" indent="-381000" marL="45720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b="1" sz="2400" lang="ru"/>
              <a:t>наказание</a:t>
            </a:r>
            <a:r>
              <a:rPr sz="2400" lang="ru"/>
              <a:t> и </a:t>
            </a:r>
            <a:r>
              <a:rPr b="1" sz="2400" lang="ru"/>
              <a:t>травмирующий одноразовый опыт </a:t>
            </a:r>
            <a:r>
              <a:rPr sz="2400" lang="ru"/>
              <a:t>в системе полностью  отсутствуют (минимизированы) - это один из краеугольных камней предварительного обучения родителей, кроме того дети с не потерянной (восстановленной) привязанностью практически не дают поводов для этого;</a:t>
            </a:r>
          </a:p>
          <a:p>
            <a:pPr rtl="0" lvl="0" indent="-381000" marL="45720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b="1" sz="2400" lang="ru"/>
              <a:t>положительное и отрицательное подкрепление -</a:t>
            </a:r>
            <a:r>
              <a:rPr sz="2400" lang="ru"/>
              <a:t>  отсутствуют, так как не родители, а среда предъявляет к оплате счета и награждает ребенка. </a:t>
            </a:r>
          </a:p>
          <a:p>
            <a:pPr rtl="0" lvl="0">
              <a:spcBef>
                <a:spcPts val="0"/>
              </a:spcBef>
              <a:buNone/>
            </a:pPr>
            <a:r>
              <a:t/>
            </a:r>
            <a:endParaRPr b="1" sz="2400"/>
          </a:p>
          <a:p>
            <a:pPr rtl="0" lvl="0">
              <a:spcBef>
                <a:spcPts val="0"/>
              </a:spcBef>
              <a:buNone/>
            </a:pPr>
            <a:r>
              <a:t/>
            </a:r>
            <a:endParaRPr sz="2400"/>
          </a:p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  <p:transition spd="slow">
    <p:cut/>
  </p:transition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05" name="Shape 20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06" name="Shape 206"/>
          <p:cNvSpPr txBox="1"/>
          <p:nvPr>
            <p:ph idx="1" type="body"/>
          </p:nvPr>
        </p:nvSpPr>
        <p:spPr>
          <a:xfrm>
            <a:off y="957225" x="522750"/>
            <a:ext cy="5700600" cx="82296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rtl="0" lvl="0">
              <a:spcBef>
                <a:spcPts val="0"/>
              </a:spcBef>
              <a:buNone/>
            </a:pPr>
            <a:r>
              <a:rPr sz="2200" lang="ru"/>
              <a:t>На пути превращения правил в привычки и традиции существует опасность развития у ребенка </a:t>
            </a:r>
            <a:r>
              <a:rPr b="1" sz="2200" lang="ru"/>
              <a:t>хронического стресса</a:t>
            </a:r>
            <a:r>
              <a:rPr sz="2200" lang="ru"/>
              <a:t> и на его основе </a:t>
            </a:r>
            <a:r>
              <a:rPr b="1" sz="2200" lang="ru"/>
              <a:t>выученной беспомощности</a:t>
            </a:r>
            <a:r>
              <a:rPr sz="2200" lang="ru"/>
              <a:t>. Этому можно эффективно противостоять если:</a:t>
            </a:r>
          </a:p>
          <a:p>
            <a:pPr rtl="0" lvl="0">
              <a:spcBef>
                <a:spcPts val="0"/>
              </a:spcBef>
              <a:buNone/>
            </a:pPr>
            <a:r>
              <a:rPr sz="2200" lang="ru"/>
              <a:t>-обеспечить постоянство требовательности - предсказуемость;</a:t>
            </a:r>
          </a:p>
          <a:p>
            <a:pPr rtl="0" lvl="0">
              <a:spcBef>
                <a:spcPts val="0"/>
              </a:spcBef>
              <a:buNone/>
            </a:pPr>
            <a:r>
              <a:rPr sz="2200" lang="ru"/>
              <a:t>-поддерживаемые правила должны соответствовать психологическому и биологическому возрасту ребенка;</a:t>
            </a:r>
          </a:p>
          <a:p>
            <a:pPr rtl="0" lvl="0">
              <a:spcBef>
                <a:spcPts val="0"/>
              </a:spcBef>
              <a:buNone/>
            </a:pPr>
            <a:r>
              <a:rPr sz="2200" lang="ru"/>
              <a:t>-умственную деятельность перемежать периодами  физической активности;</a:t>
            </a:r>
          </a:p>
          <a:p>
            <a:pPr rtl="0" lvl="0">
              <a:spcBef>
                <a:spcPts val="0"/>
              </a:spcBef>
              <a:buNone/>
            </a:pPr>
            <a:r>
              <a:rPr sz="2200" lang="ru"/>
              <a:t>-создавать обстановку, в которой контроль над событиями остается у ребенка;</a:t>
            </a:r>
          </a:p>
          <a:p>
            <a:pPr rtl="0" lvl="0">
              <a:spcBef>
                <a:spcPts val="0"/>
              </a:spcBef>
              <a:buNone/>
            </a:pPr>
            <a:r>
              <a:rPr sz="2200" lang="ru"/>
              <a:t>-следить за тем, чтобы у ребенка всегда был выбор;</a:t>
            </a:r>
          </a:p>
          <a:p>
            <a:pPr>
              <a:spcBef>
                <a:spcPts val="0"/>
              </a:spcBef>
              <a:buNone/>
            </a:pPr>
            <a:r>
              <a:rPr sz="2200" lang="ru"/>
              <a:t>-рядом любящие родители, но  воспитательные меры исходят не от них.</a:t>
            </a:r>
          </a:p>
        </p:txBody>
      </p:sp>
      <p:sp>
        <p:nvSpPr>
          <p:cNvPr id="207" name="Shape 207"/>
          <p:cNvSpPr txBox="1"/>
          <p:nvPr>
            <p:ph type="title"/>
          </p:nvPr>
        </p:nvSpPr>
        <p:spPr>
          <a:xfrm>
            <a:off y="149949" x="457200"/>
            <a:ext cy="959399" cx="8229600"/>
          </a:xfrm>
          <a:prstGeom prst="rect">
            <a:avLst/>
          </a:prstGeom>
        </p:spPr>
        <p:txBody>
          <a:bodyPr bIns="91425" rIns="91425" lIns="91425" tIns="91425" anchor="b" anchorCtr="0">
            <a:noAutofit/>
          </a:bodyPr>
          <a:lstStyle/>
          <a:p>
            <a:pPr algn="ctr">
              <a:spcBef>
                <a:spcPts val="0"/>
              </a:spcBef>
              <a:buNone/>
            </a:pPr>
            <a:r>
              <a:rPr sz="3000" lang="ru"/>
              <a:t>Борьба с рисками  применения методики</a:t>
            </a:r>
          </a:p>
        </p:txBody>
      </p:sp>
    </p:spTree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 xmlns:r="http://schemas.openxmlformats.org/officeDocument/2006/relationships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ajorFont>
      <a:min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Arial" script="Arab"/>
        <a:font typeface="Arial" script="Hebr"/>
        <a:font typeface="Cordia New" script="Thai"/>
        <a:font typeface="Nyala" script="Ethi"/>
        <a:font typeface="Vrinda" script="Beng"/>
        <a:font typeface="Shruti" script="Gujr"/>
        <a:font typeface="DaunPenh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Arial" script="Viet"/>
        <a:font typeface="Microsoft Uighur" script="Uigh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algn="ctr" cap="flat" cmpd="sng">
          <a:solidFill>
            <a:schemeClr val="phClr">
              <a:shade val="95000"/>
              <a:satMod val="105000"/>
            </a:schemeClr>
          </a:solidFill>
          <a:prstDash val="solid"/>
        </a:ln>
        <a:ln w="25400" algn="ctr" cap="flat" cmpd="sng">
          <a:solidFill>
            <a:schemeClr val="phClr"/>
          </a:solidFill>
          <a:prstDash val="solid"/>
        </a:ln>
        <a:ln w="38100" algn="ctr" cap="flat" cmpd="sng">
          <a:solidFill>
            <a:schemeClr val="phClr"/>
          </a:solidFill>
          <a:prstDash val="solid"/>
        </a:ln>
      </a:lnStyleLst>
      <a:effectStyleLst>
        <a:effectStyle>
          <a:effectLst>
            <a:outerShdw rotWithShape="0" dir="5400000" blurRad="40000" dist="20000">
              <a:srgbClr val="000000">
                <a:alpha val="38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  <a:scene3d>
            <a:camera prst="orthographicFront">
              <a:rot rev="0" lon="0" lat="0"/>
            </a:camera>
            <a:lightRig dir="t" rig="threePt">
              <a:rot rev="1200000" lon="0" lat="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t="-80000" b="180000" r="50000" l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t="50000" b="50000" r="50000" l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Custom Them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ajorFont>
      <a:min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Arial" script="Arab"/>
        <a:font typeface="Arial" script="Hebr"/>
        <a:font typeface="Cordia New" script="Thai"/>
        <a:font typeface="Nyala" script="Ethi"/>
        <a:font typeface="Vrinda" script="Beng"/>
        <a:font typeface="Shruti" script="Gujr"/>
        <a:font typeface="DaunPenh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Arial" script="Viet"/>
        <a:font typeface="Microsoft Uighur" script="Uigh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algn="ctr" cap="flat" cmpd="sng">
          <a:solidFill>
            <a:schemeClr val="phClr">
              <a:shade val="95000"/>
              <a:satMod val="105000"/>
            </a:schemeClr>
          </a:solidFill>
          <a:prstDash val="solid"/>
        </a:ln>
        <a:ln w="25400" algn="ctr" cap="flat" cmpd="sng">
          <a:solidFill>
            <a:schemeClr val="phClr"/>
          </a:solidFill>
          <a:prstDash val="solid"/>
        </a:ln>
        <a:ln w="38100" algn="ctr" cap="flat" cmpd="sng">
          <a:solidFill>
            <a:schemeClr val="phClr"/>
          </a:solidFill>
          <a:prstDash val="solid"/>
        </a:ln>
      </a:lnStyleLst>
      <a:effectStyleLst>
        <a:effectStyle>
          <a:effectLst>
            <a:outerShdw rotWithShape="0" dir="5400000" blurRad="40000" dist="20000">
              <a:srgbClr val="000000">
                <a:alpha val="38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  <a:scene3d>
            <a:camera prst="orthographicFront">
              <a:rot rev="0" lon="0" lat="0"/>
            </a:camera>
            <a:lightRig dir="t" rig="threePt">
              <a:rot rev="1200000" lon="0" lat="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t="-80000" b="180000" r="50000" l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t="50000" b="50000" r="50000" l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-light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ajorFont>
      <a:min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Arial" script="Arab"/>
        <a:font typeface="Arial" script="Hebr"/>
        <a:font typeface="Cordia New" script="Thai"/>
        <a:font typeface="Nyala" script="Ethi"/>
        <a:font typeface="Vrinda" script="Beng"/>
        <a:font typeface="Shruti" script="Gujr"/>
        <a:font typeface="DaunPenh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Arial" script="Viet"/>
        <a:font typeface="Microsoft Uighur" script="Uigh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algn="ctr" cap="flat" cmpd="sng">
          <a:solidFill>
            <a:schemeClr val="phClr">
              <a:shade val="95000"/>
              <a:satMod val="105000"/>
            </a:schemeClr>
          </a:solidFill>
          <a:prstDash val="solid"/>
        </a:ln>
        <a:ln w="25400" algn="ctr" cap="flat" cmpd="sng">
          <a:solidFill>
            <a:schemeClr val="phClr"/>
          </a:solidFill>
          <a:prstDash val="solid"/>
        </a:ln>
        <a:ln w="38100" algn="ctr" cap="flat" cmpd="sng">
          <a:solidFill>
            <a:schemeClr val="phClr"/>
          </a:solidFill>
          <a:prstDash val="solid"/>
        </a:ln>
      </a:lnStyleLst>
      <a:effectStyleLst>
        <a:effectStyle>
          <a:effectLst>
            <a:outerShdw rotWithShape="0" dir="5400000" blurRad="40000" dist="20000">
              <a:srgbClr val="000000">
                <a:alpha val="38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  <a:scene3d>
            <a:camera prst="orthographicFront">
              <a:rot rev="0" lon="0" lat="0"/>
            </a:camera>
            <a:lightRig dir="t" rig="threePt">
              <a:rot rev="1200000" lon="0" lat="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t="-80000" b="180000" r="50000" l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t="50000" b="50000" r="50000" l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ajorFont>
      <a:min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Arial" script="Arab"/>
        <a:font typeface="Arial" script="Hebr"/>
        <a:font typeface="Cordia New" script="Thai"/>
        <a:font typeface="Nyala" script="Ethi"/>
        <a:font typeface="Vrinda" script="Beng"/>
        <a:font typeface="Shruti" script="Gujr"/>
        <a:font typeface="DaunPenh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Arial" script="Viet"/>
        <a:font typeface="Microsoft Uighur" script="Uigh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algn="ctr" cap="flat" cmpd="sng">
          <a:solidFill>
            <a:schemeClr val="phClr">
              <a:shade val="95000"/>
              <a:satMod val="105000"/>
            </a:schemeClr>
          </a:solidFill>
          <a:prstDash val="solid"/>
        </a:ln>
        <a:ln w="25400" algn="ctr" cap="flat" cmpd="sng">
          <a:solidFill>
            <a:schemeClr val="phClr"/>
          </a:solidFill>
          <a:prstDash val="solid"/>
        </a:ln>
        <a:ln w="38100" algn="ctr" cap="flat" cmpd="sng">
          <a:solidFill>
            <a:schemeClr val="phClr"/>
          </a:solidFill>
          <a:prstDash val="solid"/>
        </a:ln>
      </a:lnStyleLst>
      <a:effectStyleLst>
        <a:effectStyle>
          <a:effectLst>
            <a:outerShdw rotWithShape="0" dir="5400000" blurRad="40000" dist="20000">
              <a:srgbClr val="000000">
                <a:alpha val="38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  <a:scene3d>
            <a:camera prst="orthographicFront">
              <a:rot rev="0" lon="0" lat="0"/>
            </a:camera>
            <a:lightRig dir="t" rig="threePt">
              <a:rot rev="1200000" lon="0" lat="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t="-80000" b="180000" r="50000" l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t="50000" b="50000" r="50000" l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